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75" r:id="rId2"/>
    <p:sldId id="459" r:id="rId3"/>
    <p:sldId id="460" r:id="rId4"/>
    <p:sldId id="461" r:id="rId5"/>
    <p:sldId id="462" r:id="rId6"/>
    <p:sldId id="463" r:id="rId7"/>
    <p:sldId id="464" r:id="rId8"/>
    <p:sldId id="473" r:id="rId9"/>
    <p:sldId id="345" r:id="rId10"/>
    <p:sldId id="452" r:id="rId11"/>
    <p:sldId id="456" r:id="rId12"/>
    <p:sldId id="346" r:id="rId13"/>
    <p:sldId id="474" r:id="rId14"/>
    <p:sldId id="344" r:id="rId15"/>
    <p:sldId id="449" r:id="rId16"/>
    <p:sldId id="450" r:id="rId17"/>
    <p:sldId id="458" r:id="rId18"/>
    <p:sldId id="451" r:id="rId19"/>
    <p:sldId id="348" r:id="rId20"/>
    <p:sldId id="443" r:id="rId21"/>
    <p:sldId id="444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55" r:id="rId3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Wikstrom" initials="EW" lastIdx="1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9106" autoAdjust="0"/>
  </p:normalViewPr>
  <p:slideViewPr>
    <p:cSldViewPr>
      <p:cViewPr varScale="1">
        <p:scale>
          <a:sx n="100" d="100"/>
          <a:sy n="100" d="100"/>
        </p:scale>
        <p:origin x="78" y="3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21CDB-C411-4A91-BB0F-4624AD114EF7}" type="doc">
      <dgm:prSet loTypeId="urn:microsoft.com/office/officeart/2008/layout/PictureAccentBlocks" loCatId="picture" qsTypeId="urn:microsoft.com/office/officeart/2005/8/quickstyle/simple1" qsCatId="simple" csTypeId="urn:microsoft.com/office/officeart/2005/8/colors/colorful1" csCatId="colorful" phldr="1"/>
      <dgm:spPr/>
    </dgm:pt>
    <dgm:pt modelId="{7FA95756-8F7D-44DF-A2B7-2155858A8E8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A733444-F59D-42EB-A068-C2A5E9A443EF}" type="parTrans" cxnId="{370E751C-4C47-4C6B-BB4B-DAA2D4130005}">
      <dgm:prSet/>
      <dgm:spPr/>
      <dgm:t>
        <a:bodyPr/>
        <a:lstStyle/>
        <a:p>
          <a:endParaRPr lang="en-US"/>
        </a:p>
      </dgm:t>
    </dgm:pt>
    <dgm:pt modelId="{53EC1D3A-ACFF-453D-8DA9-C921CD0D1597}" type="sibTrans" cxnId="{370E751C-4C47-4C6B-BB4B-DAA2D4130005}">
      <dgm:prSet/>
      <dgm:spPr/>
      <dgm:t>
        <a:bodyPr/>
        <a:lstStyle/>
        <a:p>
          <a:endParaRPr lang="en-US"/>
        </a:p>
      </dgm:t>
    </dgm:pt>
    <dgm:pt modelId="{B679E3A5-BC9E-41B3-B1B9-9CDEC82513C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7BA8E03-4003-4C99-969B-0B28434D6036}" type="parTrans" cxnId="{5E77F563-1757-4A6E-A9EC-0DB03630BF80}">
      <dgm:prSet/>
      <dgm:spPr/>
      <dgm:t>
        <a:bodyPr/>
        <a:lstStyle/>
        <a:p>
          <a:endParaRPr lang="en-US"/>
        </a:p>
      </dgm:t>
    </dgm:pt>
    <dgm:pt modelId="{1F1AF0C3-7049-4700-BB6E-5AE6CC751289}" type="sibTrans" cxnId="{5E77F563-1757-4A6E-A9EC-0DB03630BF80}">
      <dgm:prSet/>
      <dgm:spPr/>
      <dgm:t>
        <a:bodyPr/>
        <a:lstStyle/>
        <a:p>
          <a:endParaRPr lang="en-US"/>
        </a:p>
      </dgm:t>
    </dgm:pt>
    <dgm:pt modelId="{2F446399-4011-4B0D-809E-87106AEFDE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47381B6-20C2-4004-9D3F-4D6AC612FC50}" type="parTrans" cxnId="{0704045D-ADA8-456A-A4A9-0E8434F89640}">
      <dgm:prSet/>
      <dgm:spPr/>
      <dgm:t>
        <a:bodyPr/>
        <a:lstStyle/>
        <a:p>
          <a:endParaRPr lang="en-US"/>
        </a:p>
      </dgm:t>
    </dgm:pt>
    <dgm:pt modelId="{BFC4CCEE-9C73-4BF1-94EE-BF53042D4353}" type="sibTrans" cxnId="{0704045D-ADA8-456A-A4A9-0E8434F89640}">
      <dgm:prSet/>
      <dgm:spPr/>
      <dgm:t>
        <a:bodyPr/>
        <a:lstStyle/>
        <a:p>
          <a:endParaRPr lang="en-US"/>
        </a:p>
      </dgm:t>
    </dgm:pt>
    <dgm:pt modelId="{77CF3164-BE36-4240-A274-62E53041179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0E2C964-D920-430B-A0F7-A29BFED77538}" type="parTrans" cxnId="{E2473106-4AC7-4FFA-9803-86AC7C6E5710}">
      <dgm:prSet/>
      <dgm:spPr/>
      <dgm:t>
        <a:bodyPr/>
        <a:lstStyle/>
        <a:p>
          <a:endParaRPr lang="en-US"/>
        </a:p>
      </dgm:t>
    </dgm:pt>
    <dgm:pt modelId="{D225D415-A48D-4C58-A13F-5C919B00E3DD}" type="sibTrans" cxnId="{E2473106-4AC7-4FFA-9803-86AC7C6E5710}">
      <dgm:prSet/>
      <dgm:spPr/>
      <dgm:t>
        <a:bodyPr/>
        <a:lstStyle/>
        <a:p>
          <a:endParaRPr lang="en-US"/>
        </a:p>
      </dgm:t>
    </dgm:pt>
    <dgm:pt modelId="{76EDDAA6-1D09-4F01-AFEB-1F7B67B35FD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7B54193-0597-4403-B47F-4F048B7F4D9E}" type="parTrans" cxnId="{8B0FEA5D-94C0-48AE-955D-425C5BB24DE0}">
      <dgm:prSet/>
      <dgm:spPr/>
      <dgm:t>
        <a:bodyPr/>
        <a:lstStyle/>
        <a:p>
          <a:endParaRPr lang="en-US"/>
        </a:p>
      </dgm:t>
    </dgm:pt>
    <dgm:pt modelId="{89253298-F813-44B9-96F8-2DE854F977EF}" type="sibTrans" cxnId="{8B0FEA5D-94C0-48AE-955D-425C5BB24DE0}">
      <dgm:prSet/>
      <dgm:spPr/>
      <dgm:t>
        <a:bodyPr/>
        <a:lstStyle/>
        <a:p>
          <a:endParaRPr lang="en-US"/>
        </a:p>
      </dgm:t>
    </dgm:pt>
    <dgm:pt modelId="{FF2F0783-6878-4BC1-A32C-C1A351159DD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E2CF460-4D20-4E27-87E3-067ED7421AD4}" type="parTrans" cxnId="{797C8AFA-A3E3-4C64-9E71-72B4D060CF2C}">
      <dgm:prSet/>
      <dgm:spPr/>
      <dgm:t>
        <a:bodyPr/>
        <a:lstStyle/>
        <a:p>
          <a:endParaRPr lang="en-US"/>
        </a:p>
      </dgm:t>
    </dgm:pt>
    <dgm:pt modelId="{AECD3E91-A717-404B-B69E-989B8180669F}" type="sibTrans" cxnId="{797C8AFA-A3E3-4C64-9E71-72B4D060CF2C}">
      <dgm:prSet/>
      <dgm:spPr/>
      <dgm:t>
        <a:bodyPr/>
        <a:lstStyle/>
        <a:p>
          <a:endParaRPr lang="en-US"/>
        </a:p>
      </dgm:t>
    </dgm:pt>
    <dgm:pt modelId="{F8F6DB6B-08B8-4889-9A9E-1EBB46C3B0D7}" type="pres">
      <dgm:prSet presAssocID="{5A921CDB-C411-4A91-BB0F-4624AD114EF7}" presName="Name0" presStyleCnt="0">
        <dgm:presLayoutVars>
          <dgm:dir/>
        </dgm:presLayoutVars>
      </dgm:prSet>
      <dgm:spPr/>
    </dgm:pt>
    <dgm:pt modelId="{268CE403-315C-4C87-A0F4-86272F6781C5}" type="pres">
      <dgm:prSet presAssocID="{7FA95756-8F7D-44DF-A2B7-2155858A8E82}" presName="composite" presStyleCnt="0"/>
      <dgm:spPr/>
    </dgm:pt>
    <dgm:pt modelId="{785D1071-6E02-40F7-B34A-AE39C3406620}" type="pres">
      <dgm:prSet presAssocID="{7FA95756-8F7D-44DF-A2B7-2155858A8E82}" presName="Image" presStyleLbl="alignNode1" presStyleIdx="0" presStyleCnt="6" custAng="0" custLinFactY="-8131" custLinFactNeighborX="-159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6EB5C-F75C-4E22-889F-4CE61D6475E1}" type="pres">
      <dgm:prSet presAssocID="{7FA95756-8F7D-44DF-A2B7-2155858A8E82}" presName="Parent" presStyleLbl="revTx" presStyleIdx="0" presStyleCnt="6">
        <dgm:presLayoutVars>
          <dgm:bulletEnabled val="1"/>
        </dgm:presLayoutVars>
      </dgm:prSet>
      <dgm:spPr/>
    </dgm:pt>
    <dgm:pt modelId="{30491CF3-BFB0-4A95-BF30-F646EAC4ED78}" type="pres">
      <dgm:prSet presAssocID="{53EC1D3A-ACFF-453D-8DA9-C921CD0D1597}" presName="sibTrans" presStyleCnt="0"/>
      <dgm:spPr/>
    </dgm:pt>
    <dgm:pt modelId="{C6D68E4A-DC02-4094-BBFE-699AB178106D}" type="pres">
      <dgm:prSet presAssocID="{B679E3A5-BC9E-41B3-B1B9-9CDEC82513C7}" presName="composite" presStyleCnt="0"/>
      <dgm:spPr/>
    </dgm:pt>
    <dgm:pt modelId="{94CC856F-58CF-478F-9605-4CE0B128AB44}" type="pres">
      <dgm:prSet presAssocID="{B679E3A5-BC9E-41B3-B1B9-9CDEC82513C7}" presName="Image" presStyleLbl="alignNode1" presStyleIdx="1" presStyleCnt="6" custLinFactX="-36567" custLinFactNeighborX="-100000" custLinFactNeighborY="-18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2FB527-0E8B-40D8-8175-C13E4A944683}" type="pres">
      <dgm:prSet presAssocID="{B679E3A5-BC9E-41B3-B1B9-9CDEC82513C7}" presName="Parent" presStyleLbl="revTx" presStyleIdx="1" presStyleCnt="6">
        <dgm:presLayoutVars>
          <dgm:bulletEnabled val="1"/>
        </dgm:presLayoutVars>
      </dgm:prSet>
      <dgm:spPr/>
    </dgm:pt>
    <dgm:pt modelId="{792C954A-3A57-4F92-A8F9-E4AE773F6DCF}" type="pres">
      <dgm:prSet presAssocID="{1F1AF0C3-7049-4700-BB6E-5AE6CC751289}" presName="sibTrans" presStyleCnt="0"/>
      <dgm:spPr/>
    </dgm:pt>
    <dgm:pt modelId="{D9B4E30B-01E5-47A7-84D2-4E708359F31B}" type="pres">
      <dgm:prSet presAssocID="{2F446399-4011-4B0D-809E-87106AEFDE5F}" presName="composite" presStyleCnt="0"/>
      <dgm:spPr/>
    </dgm:pt>
    <dgm:pt modelId="{498C21FD-4D21-47AC-A82F-3C4AC33B0F27}" type="pres">
      <dgm:prSet presAssocID="{2F446399-4011-4B0D-809E-87106AEFDE5F}" presName="Image" presStyleLbl="alignNode1" presStyleIdx="2" presStyleCnt="6" custLinFactX="8146" custLinFactNeighborX="100000" custLinFactNeighborY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0156ED-CD99-4364-ACC8-03B6D5252AD8}" type="pres">
      <dgm:prSet presAssocID="{2F446399-4011-4B0D-809E-87106AEFDE5F}" presName="Parent" presStyleLbl="revTx" presStyleIdx="2" presStyleCnt="6">
        <dgm:presLayoutVars>
          <dgm:bulletEnabled val="1"/>
        </dgm:presLayoutVars>
      </dgm:prSet>
      <dgm:spPr/>
    </dgm:pt>
    <dgm:pt modelId="{DD571A85-695F-4BD0-AE70-C50232A15136}" type="pres">
      <dgm:prSet presAssocID="{BFC4CCEE-9C73-4BF1-94EE-BF53042D4353}" presName="sibTrans" presStyleCnt="0"/>
      <dgm:spPr/>
    </dgm:pt>
    <dgm:pt modelId="{4318C362-7DE9-4C0F-8D7F-6A2C85D49379}" type="pres">
      <dgm:prSet presAssocID="{77CF3164-BE36-4240-A274-62E53041179E}" presName="composite" presStyleCnt="0"/>
      <dgm:spPr/>
    </dgm:pt>
    <dgm:pt modelId="{A1DAF415-6D6A-4A25-B79D-AF48619C0954}" type="pres">
      <dgm:prSet presAssocID="{77CF3164-BE36-4240-A274-62E53041179E}" presName="Image" presStyleLbl="alignNode1" presStyleIdx="3" presStyleCnt="6" custLinFactX="-35150" custLinFactNeighborX="-100000" custLinFactNeighborY="-9768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6B7449-CC3D-47C5-A0ED-5EB6161E3E1C}" type="pres">
      <dgm:prSet presAssocID="{77CF3164-BE36-4240-A274-62E53041179E}" presName="Parent" presStyleLbl="revTx" presStyleIdx="3" presStyleCnt="6">
        <dgm:presLayoutVars>
          <dgm:bulletEnabled val="1"/>
        </dgm:presLayoutVars>
      </dgm:prSet>
      <dgm:spPr/>
    </dgm:pt>
    <dgm:pt modelId="{2C185A71-5BAF-48F0-8312-99BEF8121A2C}" type="pres">
      <dgm:prSet presAssocID="{D225D415-A48D-4C58-A13F-5C919B00E3DD}" presName="sibTrans" presStyleCnt="0"/>
      <dgm:spPr/>
    </dgm:pt>
    <dgm:pt modelId="{E1121D01-013F-4489-AB09-AC23D0FAE85E}" type="pres">
      <dgm:prSet presAssocID="{76EDDAA6-1D09-4F01-AFEB-1F7B67B35FD6}" presName="composite" presStyleCnt="0"/>
      <dgm:spPr/>
    </dgm:pt>
    <dgm:pt modelId="{7CD64683-A3D8-4353-A5EA-09D97BA84F0E}" type="pres">
      <dgm:prSet presAssocID="{76EDDAA6-1D09-4F01-AFEB-1F7B67B35FD6}" presName="Image" presStyleLbl="alignNode1" presStyleIdx="4" presStyleCnt="6" custLinFactX="8146" custLinFactNeighborX="100000" custLinFactNeighborY="939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3E89FE-B46A-4972-80D0-02E04ACA7A4E}" type="pres">
      <dgm:prSet presAssocID="{76EDDAA6-1D09-4F01-AFEB-1F7B67B35FD6}" presName="Parent" presStyleLbl="revTx" presStyleIdx="4" presStyleCnt="6">
        <dgm:presLayoutVars>
          <dgm:bulletEnabled val="1"/>
        </dgm:presLayoutVars>
      </dgm:prSet>
      <dgm:spPr/>
    </dgm:pt>
    <dgm:pt modelId="{51D1C747-44FD-4716-A7C7-18647AC7A132}" type="pres">
      <dgm:prSet presAssocID="{89253298-F813-44B9-96F8-2DE854F977EF}" presName="sibTrans" presStyleCnt="0"/>
      <dgm:spPr/>
    </dgm:pt>
    <dgm:pt modelId="{C51F41C1-DC54-492E-98CF-781CFE525AFC}" type="pres">
      <dgm:prSet presAssocID="{FF2F0783-6878-4BC1-A32C-C1A351159DD7}" presName="composite" presStyleCnt="0"/>
      <dgm:spPr/>
    </dgm:pt>
    <dgm:pt modelId="{5FE83C46-B541-445D-AB71-11A321EB8EC0}" type="pres">
      <dgm:prSet presAssocID="{FF2F0783-6878-4BC1-A32C-C1A351159DD7}" presName="Image" presStyleLbl="alignNode1" presStyleIdx="5" presStyleCnt="6" custLinFactNeighborX="-11870" custLinFactNeighborY="-9372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A65E8B-14A1-4EDB-9DE6-4FFEA8700116}" type="pres">
      <dgm:prSet presAssocID="{FF2F0783-6878-4BC1-A32C-C1A351159DD7}" presName="Parent" presStyleLbl="revTx" presStyleIdx="5" presStyleCnt="6">
        <dgm:presLayoutVars>
          <dgm:bulletEnabled val="1"/>
        </dgm:presLayoutVars>
      </dgm:prSet>
      <dgm:spPr/>
    </dgm:pt>
  </dgm:ptLst>
  <dgm:cxnLst>
    <dgm:cxn modelId="{E2473106-4AC7-4FFA-9803-86AC7C6E5710}" srcId="{5A921CDB-C411-4A91-BB0F-4624AD114EF7}" destId="{77CF3164-BE36-4240-A274-62E53041179E}" srcOrd="3" destOrd="0" parTransId="{C0E2C964-D920-430B-A0F7-A29BFED77538}" sibTransId="{D225D415-A48D-4C58-A13F-5C919B00E3DD}"/>
    <dgm:cxn modelId="{370E751C-4C47-4C6B-BB4B-DAA2D4130005}" srcId="{5A921CDB-C411-4A91-BB0F-4624AD114EF7}" destId="{7FA95756-8F7D-44DF-A2B7-2155858A8E82}" srcOrd="0" destOrd="0" parTransId="{1A733444-F59D-42EB-A068-C2A5E9A443EF}" sibTransId="{53EC1D3A-ACFF-453D-8DA9-C921CD0D1597}"/>
    <dgm:cxn modelId="{60716A1E-1063-4D4B-94F5-EDD9C0DAB78D}" type="presOf" srcId="{FF2F0783-6878-4BC1-A32C-C1A351159DD7}" destId="{34A65E8B-14A1-4EDB-9DE6-4FFEA8700116}" srcOrd="0" destOrd="0" presId="urn:microsoft.com/office/officeart/2008/layout/PictureAccentBlocks"/>
    <dgm:cxn modelId="{0704045D-ADA8-456A-A4A9-0E8434F89640}" srcId="{5A921CDB-C411-4A91-BB0F-4624AD114EF7}" destId="{2F446399-4011-4B0D-809E-87106AEFDE5F}" srcOrd="2" destOrd="0" parTransId="{B47381B6-20C2-4004-9D3F-4D6AC612FC50}" sibTransId="{BFC4CCEE-9C73-4BF1-94EE-BF53042D4353}"/>
    <dgm:cxn modelId="{8B0FEA5D-94C0-48AE-955D-425C5BB24DE0}" srcId="{5A921CDB-C411-4A91-BB0F-4624AD114EF7}" destId="{76EDDAA6-1D09-4F01-AFEB-1F7B67B35FD6}" srcOrd="4" destOrd="0" parTransId="{87B54193-0597-4403-B47F-4F048B7F4D9E}" sibTransId="{89253298-F813-44B9-96F8-2DE854F977EF}"/>
    <dgm:cxn modelId="{5E77F563-1757-4A6E-A9EC-0DB03630BF80}" srcId="{5A921CDB-C411-4A91-BB0F-4624AD114EF7}" destId="{B679E3A5-BC9E-41B3-B1B9-9CDEC82513C7}" srcOrd="1" destOrd="0" parTransId="{B7BA8E03-4003-4C99-969B-0B28434D6036}" sibTransId="{1F1AF0C3-7049-4700-BB6E-5AE6CC751289}"/>
    <dgm:cxn modelId="{D583E948-E966-4013-84DC-60674E98CBE4}" type="presOf" srcId="{76EDDAA6-1D09-4F01-AFEB-1F7B67B35FD6}" destId="{463E89FE-B46A-4972-80D0-02E04ACA7A4E}" srcOrd="0" destOrd="0" presId="urn:microsoft.com/office/officeart/2008/layout/PictureAccentBlocks"/>
    <dgm:cxn modelId="{0CC1F274-11EC-4C84-97B8-4198EF38466D}" type="presOf" srcId="{7FA95756-8F7D-44DF-A2B7-2155858A8E82}" destId="{8186EB5C-F75C-4E22-889F-4CE61D6475E1}" srcOrd="0" destOrd="0" presId="urn:microsoft.com/office/officeart/2008/layout/PictureAccentBlocks"/>
    <dgm:cxn modelId="{AD687B7C-C7C4-4184-8750-FC50CB229C99}" type="presOf" srcId="{B679E3A5-BC9E-41B3-B1B9-9CDEC82513C7}" destId="{012FB527-0E8B-40D8-8175-C13E4A944683}" srcOrd="0" destOrd="0" presId="urn:microsoft.com/office/officeart/2008/layout/PictureAccentBlocks"/>
    <dgm:cxn modelId="{2C2ECC94-8830-4E77-BDB5-6A61FBE11D62}" type="presOf" srcId="{2F446399-4011-4B0D-809E-87106AEFDE5F}" destId="{CE0156ED-CD99-4364-ACC8-03B6D5252AD8}" srcOrd="0" destOrd="0" presId="urn:microsoft.com/office/officeart/2008/layout/PictureAccentBlocks"/>
    <dgm:cxn modelId="{55065EB4-0EC5-430B-B8E1-2FEEF7A818E8}" type="presOf" srcId="{5A921CDB-C411-4A91-BB0F-4624AD114EF7}" destId="{F8F6DB6B-08B8-4889-9A9E-1EBB46C3B0D7}" srcOrd="0" destOrd="0" presId="urn:microsoft.com/office/officeart/2008/layout/PictureAccentBlocks"/>
    <dgm:cxn modelId="{3D42BEB6-3E03-45E5-B93D-694558303C04}" type="presOf" srcId="{77CF3164-BE36-4240-A274-62E53041179E}" destId="{A96B7449-CC3D-47C5-A0ED-5EB6161E3E1C}" srcOrd="0" destOrd="0" presId="urn:microsoft.com/office/officeart/2008/layout/PictureAccentBlocks"/>
    <dgm:cxn modelId="{797C8AFA-A3E3-4C64-9E71-72B4D060CF2C}" srcId="{5A921CDB-C411-4A91-BB0F-4624AD114EF7}" destId="{FF2F0783-6878-4BC1-A32C-C1A351159DD7}" srcOrd="5" destOrd="0" parTransId="{7E2CF460-4D20-4E27-87E3-067ED7421AD4}" sibTransId="{AECD3E91-A717-404B-B69E-989B8180669F}"/>
    <dgm:cxn modelId="{E3E497E6-64FF-40AF-8147-BE336C4D41BF}" type="presParOf" srcId="{F8F6DB6B-08B8-4889-9A9E-1EBB46C3B0D7}" destId="{268CE403-315C-4C87-A0F4-86272F6781C5}" srcOrd="0" destOrd="0" presId="urn:microsoft.com/office/officeart/2008/layout/PictureAccentBlocks"/>
    <dgm:cxn modelId="{8F5F91E6-36FD-47D4-A80C-1AFB1DD31481}" type="presParOf" srcId="{268CE403-315C-4C87-A0F4-86272F6781C5}" destId="{785D1071-6E02-40F7-B34A-AE39C3406620}" srcOrd="0" destOrd="0" presId="urn:microsoft.com/office/officeart/2008/layout/PictureAccentBlocks"/>
    <dgm:cxn modelId="{D8A4E9FA-1D5B-4F31-B4E9-A5EC7879EC33}" type="presParOf" srcId="{268CE403-315C-4C87-A0F4-86272F6781C5}" destId="{8186EB5C-F75C-4E22-889F-4CE61D6475E1}" srcOrd="1" destOrd="0" presId="urn:microsoft.com/office/officeart/2008/layout/PictureAccentBlocks"/>
    <dgm:cxn modelId="{3A59EE2B-1516-4439-86D9-8AE04994188F}" type="presParOf" srcId="{F8F6DB6B-08B8-4889-9A9E-1EBB46C3B0D7}" destId="{30491CF3-BFB0-4A95-BF30-F646EAC4ED78}" srcOrd="1" destOrd="0" presId="urn:microsoft.com/office/officeart/2008/layout/PictureAccentBlocks"/>
    <dgm:cxn modelId="{6FE45217-512C-43FC-81DA-9781E591CB2B}" type="presParOf" srcId="{F8F6DB6B-08B8-4889-9A9E-1EBB46C3B0D7}" destId="{C6D68E4A-DC02-4094-BBFE-699AB178106D}" srcOrd="2" destOrd="0" presId="urn:microsoft.com/office/officeart/2008/layout/PictureAccentBlocks"/>
    <dgm:cxn modelId="{757D3F0D-F38F-4F40-8C53-9D9AA350C584}" type="presParOf" srcId="{C6D68E4A-DC02-4094-BBFE-699AB178106D}" destId="{94CC856F-58CF-478F-9605-4CE0B128AB44}" srcOrd="0" destOrd="0" presId="urn:microsoft.com/office/officeart/2008/layout/PictureAccentBlocks"/>
    <dgm:cxn modelId="{09529528-320A-4BA9-811C-7BE6D9AFBE70}" type="presParOf" srcId="{C6D68E4A-DC02-4094-BBFE-699AB178106D}" destId="{012FB527-0E8B-40D8-8175-C13E4A944683}" srcOrd="1" destOrd="0" presId="urn:microsoft.com/office/officeart/2008/layout/PictureAccentBlocks"/>
    <dgm:cxn modelId="{48523F8C-771F-4401-A4BB-AE62E007F1B8}" type="presParOf" srcId="{F8F6DB6B-08B8-4889-9A9E-1EBB46C3B0D7}" destId="{792C954A-3A57-4F92-A8F9-E4AE773F6DCF}" srcOrd="3" destOrd="0" presId="urn:microsoft.com/office/officeart/2008/layout/PictureAccentBlocks"/>
    <dgm:cxn modelId="{47A27148-95D8-40E9-8632-C5D334A4CC86}" type="presParOf" srcId="{F8F6DB6B-08B8-4889-9A9E-1EBB46C3B0D7}" destId="{D9B4E30B-01E5-47A7-84D2-4E708359F31B}" srcOrd="4" destOrd="0" presId="urn:microsoft.com/office/officeart/2008/layout/PictureAccentBlocks"/>
    <dgm:cxn modelId="{53CBC2C3-72BA-42CB-BD0B-01CE0C6E7296}" type="presParOf" srcId="{D9B4E30B-01E5-47A7-84D2-4E708359F31B}" destId="{498C21FD-4D21-47AC-A82F-3C4AC33B0F27}" srcOrd="0" destOrd="0" presId="urn:microsoft.com/office/officeart/2008/layout/PictureAccentBlocks"/>
    <dgm:cxn modelId="{271AA2B9-A2CD-464D-A9DE-F5F7768D3381}" type="presParOf" srcId="{D9B4E30B-01E5-47A7-84D2-4E708359F31B}" destId="{CE0156ED-CD99-4364-ACC8-03B6D5252AD8}" srcOrd="1" destOrd="0" presId="urn:microsoft.com/office/officeart/2008/layout/PictureAccentBlocks"/>
    <dgm:cxn modelId="{26BF0CE7-8E4E-4732-A459-C908096974C4}" type="presParOf" srcId="{F8F6DB6B-08B8-4889-9A9E-1EBB46C3B0D7}" destId="{DD571A85-695F-4BD0-AE70-C50232A15136}" srcOrd="5" destOrd="0" presId="urn:microsoft.com/office/officeart/2008/layout/PictureAccentBlocks"/>
    <dgm:cxn modelId="{844CA054-BE79-4B0B-986E-281455BEDE8C}" type="presParOf" srcId="{F8F6DB6B-08B8-4889-9A9E-1EBB46C3B0D7}" destId="{4318C362-7DE9-4C0F-8D7F-6A2C85D49379}" srcOrd="6" destOrd="0" presId="urn:microsoft.com/office/officeart/2008/layout/PictureAccentBlocks"/>
    <dgm:cxn modelId="{7881F0DD-D080-4CAA-A40C-A4B22F686C67}" type="presParOf" srcId="{4318C362-7DE9-4C0F-8D7F-6A2C85D49379}" destId="{A1DAF415-6D6A-4A25-B79D-AF48619C0954}" srcOrd="0" destOrd="0" presId="urn:microsoft.com/office/officeart/2008/layout/PictureAccentBlocks"/>
    <dgm:cxn modelId="{AD843EBC-A523-470C-B676-6C1FDA5F1048}" type="presParOf" srcId="{4318C362-7DE9-4C0F-8D7F-6A2C85D49379}" destId="{A96B7449-CC3D-47C5-A0ED-5EB6161E3E1C}" srcOrd="1" destOrd="0" presId="urn:microsoft.com/office/officeart/2008/layout/PictureAccentBlocks"/>
    <dgm:cxn modelId="{3FBE5FF2-A98D-49F5-B608-710594E238AF}" type="presParOf" srcId="{F8F6DB6B-08B8-4889-9A9E-1EBB46C3B0D7}" destId="{2C185A71-5BAF-48F0-8312-99BEF8121A2C}" srcOrd="7" destOrd="0" presId="urn:microsoft.com/office/officeart/2008/layout/PictureAccentBlocks"/>
    <dgm:cxn modelId="{3EE6EB77-297D-457D-8DF4-6CC21D0A38AB}" type="presParOf" srcId="{F8F6DB6B-08B8-4889-9A9E-1EBB46C3B0D7}" destId="{E1121D01-013F-4489-AB09-AC23D0FAE85E}" srcOrd="8" destOrd="0" presId="urn:microsoft.com/office/officeart/2008/layout/PictureAccentBlocks"/>
    <dgm:cxn modelId="{0FAC2EED-0B8A-47B3-BA77-5980EC196864}" type="presParOf" srcId="{E1121D01-013F-4489-AB09-AC23D0FAE85E}" destId="{7CD64683-A3D8-4353-A5EA-09D97BA84F0E}" srcOrd="0" destOrd="0" presId="urn:microsoft.com/office/officeart/2008/layout/PictureAccentBlocks"/>
    <dgm:cxn modelId="{40006AAD-8F93-47A6-A215-4F4457E15669}" type="presParOf" srcId="{E1121D01-013F-4489-AB09-AC23D0FAE85E}" destId="{463E89FE-B46A-4972-80D0-02E04ACA7A4E}" srcOrd="1" destOrd="0" presId="urn:microsoft.com/office/officeart/2008/layout/PictureAccentBlocks"/>
    <dgm:cxn modelId="{A163A394-75CA-41CC-BA68-42BAC29A1DDF}" type="presParOf" srcId="{F8F6DB6B-08B8-4889-9A9E-1EBB46C3B0D7}" destId="{51D1C747-44FD-4716-A7C7-18647AC7A132}" srcOrd="9" destOrd="0" presId="urn:microsoft.com/office/officeart/2008/layout/PictureAccentBlocks"/>
    <dgm:cxn modelId="{E2D7C40D-F7A4-43D2-B732-2DFE40503501}" type="presParOf" srcId="{F8F6DB6B-08B8-4889-9A9E-1EBB46C3B0D7}" destId="{C51F41C1-DC54-492E-98CF-781CFE525AFC}" srcOrd="10" destOrd="0" presId="urn:microsoft.com/office/officeart/2008/layout/PictureAccentBlocks"/>
    <dgm:cxn modelId="{432677D3-69D9-4147-A620-A564769A1AFB}" type="presParOf" srcId="{C51F41C1-DC54-492E-98CF-781CFE525AFC}" destId="{5FE83C46-B541-445D-AB71-11A321EB8EC0}" srcOrd="0" destOrd="0" presId="urn:microsoft.com/office/officeart/2008/layout/PictureAccentBlocks"/>
    <dgm:cxn modelId="{001A864E-563B-4A0D-B17D-870C7FFC79A9}" type="presParOf" srcId="{C51F41C1-DC54-492E-98CF-781CFE525AFC}" destId="{34A65E8B-14A1-4EDB-9DE6-4FFEA8700116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921CDB-C411-4A91-BB0F-4624AD114EF7}" type="doc">
      <dgm:prSet loTypeId="urn:microsoft.com/office/officeart/2008/layout/PictureAccentBlocks" loCatId="picture" qsTypeId="urn:microsoft.com/office/officeart/2005/8/quickstyle/simple1" qsCatId="simple" csTypeId="urn:microsoft.com/office/officeart/2005/8/colors/colorful1" csCatId="colorful" phldr="1"/>
      <dgm:spPr/>
    </dgm:pt>
    <dgm:pt modelId="{7FA95756-8F7D-44DF-A2B7-2155858A8E8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A733444-F59D-42EB-A068-C2A5E9A443EF}" type="parTrans" cxnId="{370E751C-4C47-4C6B-BB4B-DAA2D4130005}">
      <dgm:prSet/>
      <dgm:spPr/>
      <dgm:t>
        <a:bodyPr/>
        <a:lstStyle/>
        <a:p>
          <a:endParaRPr lang="en-US"/>
        </a:p>
      </dgm:t>
    </dgm:pt>
    <dgm:pt modelId="{53EC1D3A-ACFF-453D-8DA9-C921CD0D1597}" type="sibTrans" cxnId="{370E751C-4C47-4C6B-BB4B-DAA2D4130005}">
      <dgm:prSet/>
      <dgm:spPr/>
      <dgm:t>
        <a:bodyPr/>
        <a:lstStyle/>
        <a:p>
          <a:endParaRPr lang="en-US"/>
        </a:p>
      </dgm:t>
    </dgm:pt>
    <dgm:pt modelId="{B679E3A5-BC9E-41B3-B1B9-9CDEC82513C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7BA8E03-4003-4C99-969B-0B28434D6036}" type="parTrans" cxnId="{5E77F563-1757-4A6E-A9EC-0DB03630BF80}">
      <dgm:prSet/>
      <dgm:spPr/>
      <dgm:t>
        <a:bodyPr/>
        <a:lstStyle/>
        <a:p>
          <a:endParaRPr lang="en-US"/>
        </a:p>
      </dgm:t>
    </dgm:pt>
    <dgm:pt modelId="{1F1AF0C3-7049-4700-BB6E-5AE6CC751289}" type="sibTrans" cxnId="{5E77F563-1757-4A6E-A9EC-0DB03630BF80}">
      <dgm:prSet/>
      <dgm:spPr/>
      <dgm:t>
        <a:bodyPr/>
        <a:lstStyle/>
        <a:p>
          <a:endParaRPr lang="en-US"/>
        </a:p>
      </dgm:t>
    </dgm:pt>
    <dgm:pt modelId="{2F446399-4011-4B0D-809E-87106AEFDE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47381B6-20C2-4004-9D3F-4D6AC612FC50}" type="parTrans" cxnId="{0704045D-ADA8-456A-A4A9-0E8434F89640}">
      <dgm:prSet/>
      <dgm:spPr/>
      <dgm:t>
        <a:bodyPr/>
        <a:lstStyle/>
        <a:p>
          <a:endParaRPr lang="en-US"/>
        </a:p>
      </dgm:t>
    </dgm:pt>
    <dgm:pt modelId="{BFC4CCEE-9C73-4BF1-94EE-BF53042D4353}" type="sibTrans" cxnId="{0704045D-ADA8-456A-A4A9-0E8434F89640}">
      <dgm:prSet/>
      <dgm:spPr/>
      <dgm:t>
        <a:bodyPr/>
        <a:lstStyle/>
        <a:p>
          <a:endParaRPr lang="en-US"/>
        </a:p>
      </dgm:t>
    </dgm:pt>
    <dgm:pt modelId="{77CF3164-BE36-4240-A274-62E53041179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0E2C964-D920-430B-A0F7-A29BFED77538}" type="parTrans" cxnId="{E2473106-4AC7-4FFA-9803-86AC7C6E5710}">
      <dgm:prSet/>
      <dgm:spPr/>
      <dgm:t>
        <a:bodyPr/>
        <a:lstStyle/>
        <a:p>
          <a:endParaRPr lang="en-US"/>
        </a:p>
      </dgm:t>
    </dgm:pt>
    <dgm:pt modelId="{D225D415-A48D-4C58-A13F-5C919B00E3DD}" type="sibTrans" cxnId="{E2473106-4AC7-4FFA-9803-86AC7C6E5710}">
      <dgm:prSet/>
      <dgm:spPr/>
      <dgm:t>
        <a:bodyPr/>
        <a:lstStyle/>
        <a:p>
          <a:endParaRPr lang="en-US"/>
        </a:p>
      </dgm:t>
    </dgm:pt>
    <dgm:pt modelId="{76EDDAA6-1D09-4F01-AFEB-1F7B67B35FD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7B54193-0597-4403-B47F-4F048B7F4D9E}" type="parTrans" cxnId="{8B0FEA5D-94C0-48AE-955D-425C5BB24DE0}">
      <dgm:prSet/>
      <dgm:spPr/>
      <dgm:t>
        <a:bodyPr/>
        <a:lstStyle/>
        <a:p>
          <a:endParaRPr lang="en-US"/>
        </a:p>
      </dgm:t>
    </dgm:pt>
    <dgm:pt modelId="{89253298-F813-44B9-96F8-2DE854F977EF}" type="sibTrans" cxnId="{8B0FEA5D-94C0-48AE-955D-425C5BB24DE0}">
      <dgm:prSet/>
      <dgm:spPr/>
      <dgm:t>
        <a:bodyPr/>
        <a:lstStyle/>
        <a:p>
          <a:endParaRPr lang="en-US"/>
        </a:p>
      </dgm:t>
    </dgm:pt>
    <dgm:pt modelId="{FF2F0783-6878-4BC1-A32C-C1A351159DD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E2CF460-4D20-4E27-87E3-067ED7421AD4}" type="parTrans" cxnId="{797C8AFA-A3E3-4C64-9E71-72B4D060CF2C}">
      <dgm:prSet/>
      <dgm:spPr/>
      <dgm:t>
        <a:bodyPr/>
        <a:lstStyle/>
        <a:p>
          <a:endParaRPr lang="en-US"/>
        </a:p>
      </dgm:t>
    </dgm:pt>
    <dgm:pt modelId="{AECD3E91-A717-404B-B69E-989B8180669F}" type="sibTrans" cxnId="{797C8AFA-A3E3-4C64-9E71-72B4D060CF2C}">
      <dgm:prSet/>
      <dgm:spPr/>
      <dgm:t>
        <a:bodyPr/>
        <a:lstStyle/>
        <a:p>
          <a:endParaRPr lang="en-US"/>
        </a:p>
      </dgm:t>
    </dgm:pt>
    <dgm:pt modelId="{F8F6DB6B-08B8-4889-9A9E-1EBB46C3B0D7}" type="pres">
      <dgm:prSet presAssocID="{5A921CDB-C411-4A91-BB0F-4624AD114EF7}" presName="Name0" presStyleCnt="0">
        <dgm:presLayoutVars>
          <dgm:dir/>
        </dgm:presLayoutVars>
      </dgm:prSet>
      <dgm:spPr/>
    </dgm:pt>
    <dgm:pt modelId="{268CE403-315C-4C87-A0F4-86272F6781C5}" type="pres">
      <dgm:prSet presAssocID="{7FA95756-8F7D-44DF-A2B7-2155858A8E82}" presName="composite" presStyleCnt="0"/>
      <dgm:spPr/>
    </dgm:pt>
    <dgm:pt modelId="{785D1071-6E02-40F7-B34A-AE39C3406620}" type="pres">
      <dgm:prSet presAssocID="{7FA95756-8F7D-44DF-A2B7-2155858A8E82}" presName="Image" presStyleLbl="alignNode1" presStyleIdx="0" presStyleCnt="6" custAng="0" custLinFactY="-8131" custLinFactNeighborX="-159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6EB5C-F75C-4E22-889F-4CE61D6475E1}" type="pres">
      <dgm:prSet presAssocID="{7FA95756-8F7D-44DF-A2B7-2155858A8E82}" presName="Parent" presStyleLbl="revTx" presStyleIdx="0" presStyleCnt="6">
        <dgm:presLayoutVars>
          <dgm:bulletEnabled val="1"/>
        </dgm:presLayoutVars>
      </dgm:prSet>
      <dgm:spPr/>
    </dgm:pt>
    <dgm:pt modelId="{30491CF3-BFB0-4A95-BF30-F646EAC4ED78}" type="pres">
      <dgm:prSet presAssocID="{53EC1D3A-ACFF-453D-8DA9-C921CD0D1597}" presName="sibTrans" presStyleCnt="0"/>
      <dgm:spPr/>
    </dgm:pt>
    <dgm:pt modelId="{C6D68E4A-DC02-4094-BBFE-699AB178106D}" type="pres">
      <dgm:prSet presAssocID="{B679E3A5-BC9E-41B3-B1B9-9CDEC82513C7}" presName="composite" presStyleCnt="0"/>
      <dgm:spPr/>
    </dgm:pt>
    <dgm:pt modelId="{94CC856F-58CF-478F-9605-4CE0B128AB44}" type="pres">
      <dgm:prSet presAssocID="{B679E3A5-BC9E-41B3-B1B9-9CDEC82513C7}" presName="Image" presStyleLbl="alignNode1" presStyleIdx="1" presStyleCnt="6" custLinFactX="-36567" custLinFactNeighborX="-100000" custLinFactNeighborY="-18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2FB527-0E8B-40D8-8175-C13E4A944683}" type="pres">
      <dgm:prSet presAssocID="{B679E3A5-BC9E-41B3-B1B9-9CDEC82513C7}" presName="Parent" presStyleLbl="revTx" presStyleIdx="1" presStyleCnt="6">
        <dgm:presLayoutVars>
          <dgm:bulletEnabled val="1"/>
        </dgm:presLayoutVars>
      </dgm:prSet>
      <dgm:spPr/>
    </dgm:pt>
    <dgm:pt modelId="{792C954A-3A57-4F92-A8F9-E4AE773F6DCF}" type="pres">
      <dgm:prSet presAssocID="{1F1AF0C3-7049-4700-BB6E-5AE6CC751289}" presName="sibTrans" presStyleCnt="0"/>
      <dgm:spPr/>
    </dgm:pt>
    <dgm:pt modelId="{D9B4E30B-01E5-47A7-84D2-4E708359F31B}" type="pres">
      <dgm:prSet presAssocID="{2F446399-4011-4B0D-809E-87106AEFDE5F}" presName="composite" presStyleCnt="0"/>
      <dgm:spPr/>
    </dgm:pt>
    <dgm:pt modelId="{498C21FD-4D21-47AC-A82F-3C4AC33B0F27}" type="pres">
      <dgm:prSet presAssocID="{2F446399-4011-4B0D-809E-87106AEFDE5F}" presName="Image" presStyleLbl="alignNode1" presStyleIdx="2" presStyleCnt="6" custLinFactX="8146" custLinFactNeighborX="100000" custLinFactNeighborY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0156ED-CD99-4364-ACC8-03B6D5252AD8}" type="pres">
      <dgm:prSet presAssocID="{2F446399-4011-4B0D-809E-87106AEFDE5F}" presName="Parent" presStyleLbl="revTx" presStyleIdx="2" presStyleCnt="6">
        <dgm:presLayoutVars>
          <dgm:bulletEnabled val="1"/>
        </dgm:presLayoutVars>
      </dgm:prSet>
      <dgm:spPr/>
    </dgm:pt>
    <dgm:pt modelId="{DD571A85-695F-4BD0-AE70-C50232A15136}" type="pres">
      <dgm:prSet presAssocID="{BFC4CCEE-9C73-4BF1-94EE-BF53042D4353}" presName="sibTrans" presStyleCnt="0"/>
      <dgm:spPr/>
    </dgm:pt>
    <dgm:pt modelId="{4318C362-7DE9-4C0F-8D7F-6A2C85D49379}" type="pres">
      <dgm:prSet presAssocID="{77CF3164-BE36-4240-A274-62E53041179E}" presName="composite" presStyleCnt="0"/>
      <dgm:spPr/>
    </dgm:pt>
    <dgm:pt modelId="{A1DAF415-6D6A-4A25-B79D-AF48619C0954}" type="pres">
      <dgm:prSet presAssocID="{77CF3164-BE36-4240-A274-62E53041179E}" presName="Image" presStyleLbl="alignNode1" presStyleIdx="3" presStyleCnt="6" custLinFactX="-35150" custLinFactNeighborX="-100000" custLinFactNeighborY="-9768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6B7449-CC3D-47C5-A0ED-5EB6161E3E1C}" type="pres">
      <dgm:prSet presAssocID="{77CF3164-BE36-4240-A274-62E53041179E}" presName="Parent" presStyleLbl="revTx" presStyleIdx="3" presStyleCnt="6">
        <dgm:presLayoutVars>
          <dgm:bulletEnabled val="1"/>
        </dgm:presLayoutVars>
      </dgm:prSet>
      <dgm:spPr/>
    </dgm:pt>
    <dgm:pt modelId="{2C185A71-5BAF-48F0-8312-99BEF8121A2C}" type="pres">
      <dgm:prSet presAssocID="{D225D415-A48D-4C58-A13F-5C919B00E3DD}" presName="sibTrans" presStyleCnt="0"/>
      <dgm:spPr/>
    </dgm:pt>
    <dgm:pt modelId="{E1121D01-013F-4489-AB09-AC23D0FAE85E}" type="pres">
      <dgm:prSet presAssocID="{76EDDAA6-1D09-4F01-AFEB-1F7B67B35FD6}" presName="composite" presStyleCnt="0"/>
      <dgm:spPr/>
    </dgm:pt>
    <dgm:pt modelId="{7CD64683-A3D8-4353-A5EA-09D97BA84F0E}" type="pres">
      <dgm:prSet presAssocID="{76EDDAA6-1D09-4F01-AFEB-1F7B67B35FD6}" presName="Image" presStyleLbl="alignNode1" presStyleIdx="4" presStyleCnt="6" custLinFactX="8146" custLinFactNeighborX="100000" custLinFactNeighborY="939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3E89FE-B46A-4972-80D0-02E04ACA7A4E}" type="pres">
      <dgm:prSet presAssocID="{76EDDAA6-1D09-4F01-AFEB-1F7B67B35FD6}" presName="Parent" presStyleLbl="revTx" presStyleIdx="4" presStyleCnt="6">
        <dgm:presLayoutVars>
          <dgm:bulletEnabled val="1"/>
        </dgm:presLayoutVars>
      </dgm:prSet>
      <dgm:spPr/>
    </dgm:pt>
    <dgm:pt modelId="{51D1C747-44FD-4716-A7C7-18647AC7A132}" type="pres">
      <dgm:prSet presAssocID="{89253298-F813-44B9-96F8-2DE854F977EF}" presName="sibTrans" presStyleCnt="0"/>
      <dgm:spPr/>
    </dgm:pt>
    <dgm:pt modelId="{C51F41C1-DC54-492E-98CF-781CFE525AFC}" type="pres">
      <dgm:prSet presAssocID="{FF2F0783-6878-4BC1-A32C-C1A351159DD7}" presName="composite" presStyleCnt="0"/>
      <dgm:spPr/>
    </dgm:pt>
    <dgm:pt modelId="{5FE83C46-B541-445D-AB71-11A321EB8EC0}" type="pres">
      <dgm:prSet presAssocID="{FF2F0783-6878-4BC1-A32C-C1A351159DD7}" presName="Image" presStyleLbl="alignNode1" presStyleIdx="5" presStyleCnt="6" custLinFactNeighborX="-11870" custLinFactNeighborY="-9372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A65E8B-14A1-4EDB-9DE6-4FFEA8700116}" type="pres">
      <dgm:prSet presAssocID="{FF2F0783-6878-4BC1-A32C-C1A351159DD7}" presName="Parent" presStyleLbl="revTx" presStyleIdx="5" presStyleCnt="6">
        <dgm:presLayoutVars>
          <dgm:bulletEnabled val="1"/>
        </dgm:presLayoutVars>
      </dgm:prSet>
      <dgm:spPr/>
    </dgm:pt>
  </dgm:ptLst>
  <dgm:cxnLst>
    <dgm:cxn modelId="{E2473106-4AC7-4FFA-9803-86AC7C6E5710}" srcId="{5A921CDB-C411-4A91-BB0F-4624AD114EF7}" destId="{77CF3164-BE36-4240-A274-62E53041179E}" srcOrd="3" destOrd="0" parTransId="{C0E2C964-D920-430B-A0F7-A29BFED77538}" sibTransId="{D225D415-A48D-4C58-A13F-5C919B00E3DD}"/>
    <dgm:cxn modelId="{370E751C-4C47-4C6B-BB4B-DAA2D4130005}" srcId="{5A921CDB-C411-4A91-BB0F-4624AD114EF7}" destId="{7FA95756-8F7D-44DF-A2B7-2155858A8E82}" srcOrd="0" destOrd="0" parTransId="{1A733444-F59D-42EB-A068-C2A5E9A443EF}" sibTransId="{53EC1D3A-ACFF-453D-8DA9-C921CD0D1597}"/>
    <dgm:cxn modelId="{60716A1E-1063-4D4B-94F5-EDD9C0DAB78D}" type="presOf" srcId="{FF2F0783-6878-4BC1-A32C-C1A351159DD7}" destId="{34A65E8B-14A1-4EDB-9DE6-4FFEA8700116}" srcOrd="0" destOrd="0" presId="urn:microsoft.com/office/officeart/2008/layout/PictureAccentBlocks"/>
    <dgm:cxn modelId="{0704045D-ADA8-456A-A4A9-0E8434F89640}" srcId="{5A921CDB-C411-4A91-BB0F-4624AD114EF7}" destId="{2F446399-4011-4B0D-809E-87106AEFDE5F}" srcOrd="2" destOrd="0" parTransId="{B47381B6-20C2-4004-9D3F-4D6AC612FC50}" sibTransId="{BFC4CCEE-9C73-4BF1-94EE-BF53042D4353}"/>
    <dgm:cxn modelId="{8B0FEA5D-94C0-48AE-955D-425C5BB24DE0}" srcId="{5A921CDB-C411-4A91-BB0F-4624AD114EF7}" destId="{76EDDAA6-1D09-4F01-AFEB-1F7B67B35FD6}" srcOrd="4" destOrd="0" parTransId="{87B54193-0597-4403-B47F-4F048B7F4D9E}" sibTransId="{89253298-F813-44B9-96F8-2DE854F977EF}"/>
    <dgm:cxn modelId="{5E77F563-1757-4A6E-A9EC-0DB03630BF80}" srcId="{5A921CDB-C411-4A91-BB0F-4624AD114EF7}" destId="{B679E3A5-BC9E-41B3-B1B9-9CDEC82513C7}" srcOrd="1" destOrd="0" parTransId="{B7BA8E03-4003-4C99-969B-0B28434D6036}" sibTransId="{1F1AF0C3-7049-4700-BB6E-5AE6CC751289}"/>
    <dgm:cxn modelId="{D583E948-E966-4013-84DC-60674E98CBE4}" type="presOf" srcId="{76EDDAA6-1D09-4F01-AFEB-1F7B67B35FD6}" destId="{463E89FE-B46A-4972-80D0-02E04ACA7A4E}" srcOrd="0" destOrd="0" presId="urn:microsoft.com/office/officeart/2008/layout/PictureAccentBlocks"/>
    <dgm:cxn modelId="{0CC1F274-11EC-4C84-97B8-4198EF38466D}" type="presOf" srcId="{7FA95756-8F7D-44DF-A2B7-2155858A8E82}" destId="{8186EB5C-F75C-4E22-889F-4CE61D6475E1}" srcOrd="0" destOrd="0" presId="urn:microsoft.com/office/officeart/2008/layout/PictureAccentBlocks"/>
    <dgm:cxn modelId="{AD687B7C-C7C4-4184-8750-FC50CB229C99}" type="presOf" srcId="{B679E3A5-BC9E-41B3-B1B9-9CDEC82513C7}" destId="{012FB527-0E8B-40D8-8175-C13E4A944683}" srcOrd="0" destOrd="0" presId="urn:microsoft.com/office/officeart/2008/layout/PictureAccentBlocks"/>
    <dgm:cxn modelId="{2C2ECC94-8830-4E77-BDB5-6A61FBE11D62}" type="presOf" srcId="{2F446399-4011-4B0D-809E-87106AEFDE5F}" destId="{CE0156ED-CD99-4364-ACC8-03B6D5252AD8}" srcOrd="0" destOrd="0" presId="urn:microsoft.com/office/officeart/2008/layout/PictureAccentBlocks"/>
    <dgm:cxn modelId="{55065EB4-0EC5-430B-B8E1-2FEEF7A818E8}" type="presOf" srcId="{5A921CDB-C411-4A91-BB0F-4624AD114EF7}" destId="{F8F6DB6B-08B8-4889-9A9E-1EBB46C3B0D7}" srcOrd="0" destOrd="0" presId="urn:microsoft.com/office/officeart/2008/layout/PictureAccentBlocks"/>
    <dgm:cxn modelId="{3D42BEB6-3E03-45E5-B93D-694558303C04}" type="presOf" srcId="{77CF3164-BE36-4240-A274-62E53041179E}" destId="{A96B7449-CC3D-47C5-A0ED-5EB6161E3E1C}" srcOrd="0" destOrd="0" presId="urn:microsoft.com/office/officeart/2008/layout/PictureAccentBlocks"/>
    <dgm:cxn modelId="{797C8AFA-A3E3-4C64-9E71-72B4D060CF2C}" srcId="{5A921CDB-C411-4A91-BB0F-4624AD114EF7}" destId="{FF2F0783-6878-4BC1-A32C-C1A351159DD7}" srcOrd="5" destOrd="0" parTransId="{7E2CF460-4D20-4E27-87E3-067ED7421AD4}" sibTransId="{AECD3E91-A717-404B-B69E-989B8180669F}"/>
    <dgm:cxn modelId="{E3E497E6-64FF-40AF-8147-BE336C4D41BF}" type="presParOf" srcId="{F8F6DB6B-08B8-4889-9A9E-1EBB46C3B0D7}" destId="{268CE403-315C-4C87-A0F4-86272F6781C5}" srcOrd="0" destOrd="0" presId="urn:microsoft.com/office/officeart/2008/layout/PictureAccentBlocks"/>
    <dgm:cxn modelId="{8F5F91E6-36FD-47D4-A80C-1AFB1DD31481}" type="presParOf" srcId="{268CE403-315C-4C87-A0F4-86272F6781C5}" destId="{785D1071-6E02-40F7-B34A-AE39C3406620}" srcOrd="0" destOrd="0" presId="urn:microsoft.com/office/officeart/2008/layout/PictureAccentBlocks"/>
    <dgm:cxn modelId="{D8A4E9FA-1D5B-4F31-B4E9-A5EC7879EC33}" type="presParOf" srcId="{268CE403-315C-4C87-A0F4-86272F6781C5}" destId="{8186EB5C-F75C-4E22-889F-4CE61D6475E1}" srcOrd="1" destOrd="0" presId="urn:microsoft.com/office/officeart/2008/layout/PictureAccentBlocks"/>
    <dgm:cxn modelId="{3A59EE2B-1516-4439-86D9-8AE04994188F}" type="presParOf" srcId="{F8F6DB6B-08B8-4889-9A9E-1EBB46C3B0D7}" destId="{30491CF3-BFB0-4A95-BF30-F646EAC4ED78}" srcOrd="1" destOrd="0" presId="urn:microsoft.com/office/officeart/2008/layout/PictureAccentBlocks"/>
    <dgm:cxn modelId="{6FE45217-512C-43FC-81DA-9781E591CB2B}" type="presParOf" srcId="{F8F6DB6B-08B8-4889-9A9E-1EBB46C3B0D7}" destId="{C6D68E4A-DC02-4094-BBFE-699AB178106D}" srcOrd="2" destOrd="0" presId="urn:microsoft.com/office/officeart/2008/layout/PictureAccentBlocks"/>
    <dgm:cxn modelId="{757D3F0D-F38F-4F40-8C53-9D9AA350C584}" type="presParOf" srcId="{C6D68E4A-DC02-4094-BBFE-699AB178106D}" destId="{94CC856F-58CF-478F-9605-4CE0B128AB44}" srcOrd="0" destOrd="0" presId="urn:microsoft.com/office/officeart/2008/layout/PictureAccentBlocks"/>
    <dgm:cxn modelId="{09529528-320A-4BA9-811C-7BE6D9AFBE70}" type="presParOf" srcId="{C6D68E4A-DC02-4094-BBFE-699AB178106D}" destId="{012FB527-0E8B-40D8-8175-C13E4A944683}" srcOrd="1" destOrd="0" presId="urn:microsoft.com/office/officeart/2008/layout/PictureAccentBlocks"/>
    <dgm:cxn modelId="{48523F8C-771F-4401-A4BB-AE62E007F1B8}" type="presParOf" srcId="{F8F6DB6B-08B8-4889-9A9E-1EBB46C3B0D7}" destId="{792C954A-3A57-4F92-A8F9-E4AE773F6DCF}" srcOrd="3" destOrd="0" presId="urn:microsoft.com/office/officeart/2008/layout/PictureAccentBlocks"/>
    <dgm:cxn modelId="{47A27148-95D8-40E9-8632-C5D334A4CC86}" type="presParOf" srcId="{F8F6DB6B-08B8-4889-9A9E-1EBB46C3B0D7}" destId="{D9B4E30B-01E5-47A7-84D2-4E708359F31B}" srcOrd="4" destOrd="0" presId="urn:microsoft.com/office/officeart/2008/layout/PictureAccentBlocks"/>
    <dgm:cxn modelId="{53CBC2C3-72BA-42CB-BD0B-01CE0C6E7296}" type="presParOf" srcId="{D9B4E30B-01E5-47A7-84D2-4E708359F31B}" destId="{498C21FD-4D21-47AC-A82F-3C4AC33B0F27}" srcOrd="0" destOrd="0" presId="urn:microsoft.com/office/officeart/2008/layout/PictureAccentBlocks"/>
    <dgm:cxn modelId="{271AA2B9-A2CD-464D-A9DE-F5F7768D3381}" type="presParOf" srcId="{D9B4E30B-01E5-47A7-84D2-4E708359F31B}" destId="{CE0156ED-CD99-4364-ACC8-03B6D5252AD8}" srcOrd="1" destOrd="0" presId="urn:microsoft.com/office/officeart/2008/layout/PictureAccentBlocks"/>
    <dgm:cxn modelId="{26BF0CE7-8E4E-4732-A459-C908096974C4}" type="presParOf" srcId="{F8F6DB6B-08B8-4889-9A9E-1EBB46C3B0D7}" destId="{DD571A85-695F-4BD0-AE70-C50232A15136}" srcOrd="5" destOrd="0" presId="urn:microsoft.com/office/officeart/2008/layout/PictureAccentBlocks"/>
    <dgm:cxn modelId="{844CA054-BE79-4B0B-986E-281455BEDE8C}" type="presParOf" srcId="{F8F6DB6B-08B8-4889-9A9E-1EBB46C3B0D7}" destId="{4318C362-7DE9-4C0F-8D7F-6A2C85D49379}" srcOrd="6" destOrd="0" presId="urn:microsoft.com/office/officeart/2008/layout/PictureAccentBlocks"/>
    <dgm:cxn modelId="{7881F0DD-D080-4CAA-A40C-A4B22F686C67}" type="presParOf" srcId="{4318C362-7DE9-4C0F-8D7F-6A2C85D49379}" destId="{A1DAF415-6D6A-4A25-B79D-AF48619C0954}" srcOrd="0" destOrd="0" presId="urn:microsoft.com/office/officeart/2008/layout/PictureAccentBlocks"/>
    <dgm:cxn modelId="{AD843EBC-A523-470C-B676-6C1FDA5F1048}" type="presParOf" srcId="{4318C362-7DE9-4C0F-8D7F-6A2C85D49379}" destId="{A96B7449-CC3D-47C5-A0ED-5EB6161E3E1C}" srcOrd="1" destOrd="0" presId="urn:microsoft.com/office/officeart/2008/layout/PictureAccentBlocks"/>
    <dgm:cxn modelId="{3FBE5FF2-A98D-49F5-B608-710594E238AF}" type="presParOf" srcId="{F8F6DB6B-08B8-4889-9A9E-1EBB46C3B0D7}" destId="{2C185A71-5BAF-48F0-8312-99BEF8121A2C}" srcOrd="7" destOrd="0" presId="urn:microsoft.com/office/officeart/2008/layout/PictureAccentBlocks"/>
    <dgm:cxn modelId="{3EE6EB77-297D-457D-8DF4-6CC21D0A38AB}" type="presParOf" srcId="{F8F6DB6B-08B8-4889-9A9E-1EBB46C3B0D7}" destId="{E1121D01-013F-4489-AB09-AC23D0FAE85E}" srcOrd="8" destOrd="0" presId="urn:microsoft.com/office/officeart/2008/layout/PictureAccentBlocks"/>
    <dgm:cxn modelId="{0FAC2EED-0B8A-47B3-BA77-5980EC196864}" type="presParOf" srcId="{E1121D01-013F-4489-AB09-AC23D0FAE85E}" destId="{7CD64683-A3D8-4353-A5EA-09D97BA84F0E}" srcOrd="0" destOrd="0" presId="urn:microsoft.com/office/officeart/2008/layout/PictureAccentBlocks"/>
    <dgm:cxn modelId="{40006AAD-8F93-47A6-A215-4F4457E15669}" type="presParOf" srcId="{E1121D01-013F-4489-AB09-AC23D0FAE85E}" destId="{463E89FE-B46A-4972-80D0-02E04ACA7A4E}" srcOrd="1" destOrd="0" presId="urn:microsoft.com/office/officeart/2008/layout/PictureAccentBlocks"/>
    <dgm:cxn modelId="{A163A394-75CA-41CC-BA68-42BAC29A1DDF}" type="presParOf" srcId="{F8F6DB6B-08B8-4889-9A9E-1EBB46C3B0D7}" destId="{51D1C747-44FD-4716-A7C7-18647AC7A132}" srcOrd="9" destOrd="0" presId="urn:microsoft.com/office/officeart/2008/layout/PictureAccentBlocks"/>
    <dgm:cxn modelId="{E2D7C40D-F7A4-43D2-B732-2DFE40503501}" type="presParOf" srcId="{F8F6DB6B-08B8-4889-9A9E-1EBB46C3B0D7}" destId="{C51F41C1-DC54-492E-98CF-781CFE525AFC}" srcOrd="10" destOrd="0" presId="urn:microsoft.com/office/officeart/2008/layout/PictureAccentBlocks"/>
    <dgm:cxn modelId="{432677D3-69D9-4147-A620-A564769A1AFB}" type="presParOf" srcId="{C51F41C1-DC54-492E-98CF-781CFE525AFC}" destId="{5FE83C46-B541-445D-AB71-11A321EB8EC0}" srcOrd="0" destOrd="0" presId="urn:microsoft.com/office/officeart/2008/layout/PictureAccentBlocks"/>
    <dgm:cxn modelId="{001A864E-563B-4A0D-B17D-870C7FFC79A9}" type="presParOf" srcId="{C51F41C1-DC54-492E-98CF-781CFE525AFC}" destId="{34A65E8B-14A1-4EDB-9DE6-4FFEA8700116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921CDB-C411-4A91-BB0F-4624AD114EF7}" type="doc">
      <dgm:prSet loTypeId="urn:microsoft.com/office/officeart/2008/layout/PictureAccentBlocks" loCatId="picture" qsTypeId="urn:microsoft.com/office/officeart/2005/8/quickstyle/simple1" qsCatId="simple" csTypeId="urn:microsoft.com/office/officeart/2005/8/colors/colorful1" csCatId="colorful" phldr="1"/>
      <dgm:spPr/>
    </dgm:pt>
    <dgm:pt modelId="{7FA95756-8F7D-44DF-A2B7-2155858A8E8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A733444-F59D-42EB-A068-C2A5E9A443EF}" type="parTrans" cxnId="{370E751C-4C47-4C6B-BB4B-DAA2D4130005}">
      <dgm:prSet/>
      <dgm:spPr/>
      <dgm:t>
        <a:bodyPr/>
        <a:lstStyle/>
        <a:p>
          <a:endParaRPr lang="en-US"/>
        </a:p>
      </dgm:t>
    </dgm:pt>
    <dgm:pt modelId="{53EC1D3A-ACFF-453D-8DA9-C921CD0D1597}" type="sibTrans" cxnId="{370E751C-4C47-4C6B-BB4B-DAA2D4130005}">
      <dgm:prSet/>
      <dgm:spPr/>
      <dgm:t>
        <a:bodyPr/>
        <a:lstStyle/>
        <a:p>
          <a:endParaRPr lang="en-US"/>
        </a:p>
      </dgm:t>
    </dgm:pt>
    <dgm:pt modelId="{B679E3A5-BC9E-41B3-B1B9-9CDEC82513C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7BA8E03-4003-4C99-969B-0B28434D6036}" type="parTrans" cxnId="{5E77F563-1757-4A6E-A9EC-0DB03630BF80}">
      <dgm:prSet/>
      <dgm:spPr/>
      <dgm:t>
        <a:bodyPr/>
        <a:lstStyle/>
        <a:p>
          <a:endParaRPr lang="en-US"/>
        </a:p>
      </dgm:t>
    </dgm:pt>
    <dgm:pt modelId="{1F1AF0C3-7049-4700-BB6E-5AE6CC751289}" type="sibTrans" cxnId="{5E77F563-1757-4A6E-A9EC-0DB03630BF80}">
      <dgm:prSet/>
      <dgm:spPr/>
      <dgm:t>
        <a:bodyPr/>
        <a:lstStyle/>
        <a:p>
          <a:endParaRPr lang="en-US"/>
        </a:p>
      </dgm:t>
    </dgm:pt>
    <dgm:pt modelId="{2F446399-4011-4B0D-809E-87106AEFDE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47381B6-20C2-4004-9D3F-4D6AC612FC50}" type="parTrans" cxnId="{0704045D-ADA8-456A-A4A9-0E8434F89640}">
      <dgm:prSet/>
      <dgm:spPr/>
      <dgm:t>
        <a:bodyPr/>
        <a:lstStyle/>
        <a:p>
          <a:endParaRPr lang="en-US"/>
        </a:p>
      </dgm:t>
    </dgm:pt>
    <dgm:pt modelId="{BFC4CCEE-9C73-4BF1-94EE-BF53042D4353}" type="sibTrans" cxnId="{0704045D-ADA8-456A-A4A9-0E8434F89640}">
      <dgm:prSet/>
      <dgm:spPr/>
      <dgm:t>
        <a:bodyPr/>
        <a:lstStyle/>
        <a:p>
          <a:endParaRPr lang="en-US"/>
        </a:p>
      </dgm:t>
    </dgm:pt>
    <dgm:pt modelId="{77CF3164-BE36-4240-A274-62E53041179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0E2C964-D920-430B-A0F7-A29BFED77538}" type="parTrans" cxnId="{E2473106-4AC7-4FFA-9803-86AC7C6E5710}">
      <dgm:prSet/>
      <dgm:spPr/>
      <dgm:t>
        <a:bodyPr/>
        <a:lstStyle/>
        <a:p>
          <a:endParaRPr lang="en-US"/>
        </a:p>
      </dgm:t>
    </dgm:pt>
    <dgm:pt modelId="{D225D415-A48D-4C58-A13F-5C919B00E3DD}" type="sibTrans" cxnId="{E2473106-4AC7-4FFA-9803-86AC7C6E5710}">
      <dgm:prSet/>
      <dgm:spPr/>
      <dgm:t>
        <a:bodyPr/>
        <a:lstStyle/>
        <a:p>
          <a:endParaRPr lang="en-US"/>
        </a:p>
      </dgm:t>
    </dgm:pt>
    <dgm:pt modelId="{76EDDAA6-1D09-4F01-AFEB-1F7B67B35FD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7B54193-0597-4403-B47F-4F048B7F4D9E}" type="parTrans" cxnId="{8B0FEA5D-94C0-48AE-955D-425C5BB24DE0}">
      <dgm:prSet/>
      <dgm:spPr/>
      <dgm:t>
        <a:bodyPr/>
        <a:lstStyle/>
        <a:p>
          <a:endParaRPr lang="en-US"/>
        </a:p>
      </dgm:t>
    </dgm:pt>
    <dgm:pt modelId="{89253298-F813-44B9-96F8-2DE854F977EF}" type="sibTrans" cxnId="{8B0FEA5D-94C0-48AE-955D-425C5BB24DE0}">
      <dgm:prSet/>
      <dgm:spPr/>
      <dgm:t>
        <a:bodyPr/>
        <a:lstStyle/>
        <a:p>
          <a:endParaRPr lang="en-US"/>
        </a:p>
      </dgm:t>
    </dgm:pt>
    <dgm:pt modelId="{FF2F0783-6878-4BC1-A32C-C1A351159DD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E2CF460-4D20-4E27-87E3-067ED7421AD4}" type="parTrans" cxnId="{797C8AFA-A3E3-4C64-9E71-72B4D060CF2C}">
      <dgm:prSet/>
      <dgm:spPr/>
      <dgm:t>
        <a:bodyPr/>
        <a:lstStyle/>
        <a:p>
          <a:endParaRPr lang="en-US"/>
        </a:p>
      </dgm:t>
    </dgm:pt>
    <dgm:pt modelId="{AECD3E91-A717-404B-B69E-989B8180669F}" type="sibTrans" cxnId="{797C8AFA-A3E3-4C64-9E71-72B4D060CF2C}">
      <dgm:prSet/>
      <dgm:spPr/>
      <dgm:t>
        <a:bodyPr/>
        <a:lstStyle/>
        <a:p>
          <a:endParaRPr lang="en-US"/>
        </a:p>
      </dgm:t>
    </dgm:pt>
    <dgm:pt modelId="{F8F6DB6B-08B8-4889-9A9E-1EBB46C3B0D7}" type="pres">
      <dgm:prSet presAssocID="{5A921CDB-C411-4A91-BB0F-4624AD114EF7}" presName="Name0" presStyleCnt="0">
        <dgm:presLayoutVars>
          <dgm:dir/>
        </dgm:presLayoutVars>
      </dgm:prSet>
      <dgm:spPr/>
    </dgm:pt>
    <dgm:pt modelId="{268CE403-315C-4C87-A0F4-86272F6781C5}" type="pres">
      <dgm:prSet presAssocID="{7FA95756-8F7D-44DF-A2B7-2155858A8E82}" presName="composite" presStyleCnt="0"/>
      <dgm:spPr/>
    </dgm:pt>
    <dgm:pt modelId="{785D1071-6E02-40F7-B34A-AE39C3406620}" type="pres">
      <dgm:prSet presAssocID="{7FA95756-8F7D-44DF-A2B7-2155858A8E82}" presName="Image" presStyleLbl="alignNode1" presStyleIdx="0" presStyleCnt="6" custAng="0" custLinFactY="-8131" custLinFactNeighborX="-159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6EB5C-F75C-4E22-889F-4CE61D6475E1}" type="pres">
      <dgm:prSet presAssocID="{7FA95756-8F7D-44DF-A2B7-2155858A8E82}" presName="Parent" presStyleLbl="revTx" presStyleIdx="0" presStyleCnt="6">
        <dgm:presLayoutVars>
          <dgm:bulletEnabled val="1"/>
        </dgm:presLayoutVars>
      </dgm:prSet>
      <dgm:spPr/>
    </dgm:pt>
    <dgm:pt modelId="{30491CF3-BFB0-4A95-BF30-F646EAC4ED78}" type="pres">
      <dgm:prSet presAssocID="{53EC1D3A-ACFF-453D-8DA9-C921CD0D1597}" presName="sibTrans" presStyleCnt="0"/>
      <dgm:spPr/>
    </dgm:pt>
    <dgm:pt modelId="{C6D68E4A-DC02-4094-BBFE-699AB178106D}" type="pres">
      <dgm:prSet presAssocID="{B679E3A5-BC9E-41B3-B1B9-9CDEC82513C7}" presName="composite" presStyleCnt="0"/>
      <dgm:spPr/>
    </dgm:pt>
    <dgm:pt modelId="{94CC856F-58CF-478F-9605-4CE0B128AB44}" type="pres">
      <dgm:prSet presAssocID="{B679E3A5-BC9E-41B3-B1B9-9CDEC82513C7}" presName="Image" presStyleLbl="alignNode1" presStyleIdx="1" presStyleCnt="6" custLinFactX="-36567" custLinFactNeighborX="-100000" custLinFactNeighborY="-18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2FB527-0E8B-40D8-8175-C13E4A944683}" type="pres">
      <dgm:prSet presAssocID="{B679E3A5-BC9E-41B3-B1B9-9CDEC82513C7}" presName="Parent" presStyleLbl="revTx" presStyleIdx="1" presStyleCnt="6">
        <dgm:presLayoutVars>
          <dgm:bulletEnabled val="1"/>
        </dgm:presLayoutVars>
      </dgm:prSet>
      <dgm:spPr/>
    </dgm:pt>
    <dgm:pt modelId="{792C954A-3A57-4F92-A8F9-E4AE773F6DCF}" type="pres">
      <dgm:prSet presAssocID="{1F1AF0C3-7049-4700-BB6E-5AE6CC751289}" presName="sibTrans" presStyleCnt="0"/>
      <dgm:spPr/>
    </dgm:pt>
    <dgm:pt modelId="{D9B4E30B-01E5-47A7-84D2-4E708359F31B}" type="pres">
      <dgm:prSet presAssocID="{2F446399-4011-4B0D-809E-87106AEFDE5F}" presName="composite" presStyleCnt="0"/>
      <dgm:spPr/>
    </dgm:pt>
    <dgm:pt modelId="{498C21FD-4D21-47AC-A82F-3C4AC33B0F27}" type="pres">
      <dgm:prSet presAssocID="{2F446399-4011-4B0D-809E-87106AEFDE5F}" presName="Image" presStyleLbl="alignNode1" presStyleIdx="2" presStyleCnt="6" custLinFactX="8146" custLinFactNeighborX="100000" custLinFactNeighborY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0156ED-CD99-4364-ACC8-03B6D5252AD8}" type="pres">
      <dgm:prSet presAssocID="{2F446399-4011-4B0D-809E-87106AEFDE5F}" presName="Parent" presStyleLbl="revTx" presStyleIdx="2" presStyleCnt="6">
        <dgm:presLayoutVars>
          <dgm:bulletEnabled val="1"/>
        </dgm:presLayoutVars>
      </dgm:prSet>
      <dgm:spPr/>
    </dgm:pt>
    <dgm:pt modelId="{DD571A85-695F-4BD0-AE70-C50232A15136}" type="pres">
      <dgm:prSet presAssocID="{BFC4CCEE-9C73-4BF1-94EE-BF53042D4353}" presName="sibTrans" presStyleCnt="0"/>
      <dgm:spPr/>
    </dgm:pt>
    <dgm:pt modelId="{4318C362-7DE9-4C0F-8D7F-6A2C85D49379}" type="pres">
      <dgm:prSet presAssocID="{77CF3164-BE36-4240-A274-62E53041179E}" presName="composite" presStyleCnt="0"/>
      <dgm:spPr/>
    </dgm:pt>
    <dgm:pt modelId="{A1DAF415-6D6A-4A25-B79D-AF48619C0954}" type="pres">
      <dgm:prSet presAssocID="{77CF3164-BE36-4240-A274-62E53041179E}" presName="Image" presStyleLbl="alignNode1" presStyleIdx="3" presStyleCnt="6" custLinFactX="-35150" custLinFactNeighborX="-100000" custLinFactNeighborY="-9768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6B7449-CC3D-47C5-A0ED-5EB6161E3E1C}" type="pres">
      <dgm:prSet presAssocID="{77CF3164-BE36-4240-A274-62E53041179E}" presName="Parent" presStyleLbl="revTx" presStyleIdx="3" presStyleCnt="6">
        <dgm:presLayoutVars>
          <dgm:bulletEnabled val="1"/>
        </dgm:presLayoutVars>
      </dgm:prSet>
      <dgm:spPr/>
    </dgm:pt>
    <dgm:pt modelId="{2C185A71-5BAF-48F0-8312-99BEF8121A2C}" type="pres">
      <dgm:prSet presAssocID="{D225D415-A48D-4C58-A13F-5C919B00E3DD}" presName="sibTrans" presStyleCnt="0"/>
      <dgm:spPr/>
    </dgm:pt>
    <dgm:pt modelId="{E1121D01-013F-4489-AB09-AC23D0FAE85E}" type="pres">
      <dgm:prSet presAssocID="{76EDDAA6-1D09-4F01-AFEB-1F7B67B35FD6}" presName="composite" presStyleCnt="0"/>
      <dgm:spPr/>
    </dgm:pt>
    <dgm:pt modelId="{7CD64683-A3D8-4353-A5EA-09D97BA84F0E}" type="pres">
      <dgm:prSet presAssocID="{76EDDAA6-1D09-4F01-AFEB-1F7B67B35FD6}" presName="Image" presStyleLbl="alignNode1" presStyleIdx="4" presStyleCnt="6" custLinFactX="8146" custLinFactNeighborX="100000" custLinFactNeighborY="939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3E89FE-B46A-4972-80D0-02E04ACA7A4E}" type="pres">
      <dgm:prSet presAssocID="{76EDDAA6-1D09-4F01-AFEB-1F7B67B35FD6}" presName="Parent" presStyleLbl="revTx" presStyleIdx="4" presStyleCnt="6">
        <dgm:presLayoutVars>
          <dgm:bulletEnabled val="1"/>
        </dgm:presLayoutVars>
      </dgm:prSet>
      <dgm:spPr/>
    </dgm:pt>
    <dgm:pt modelId="{51D1C747-44FD-4716-A7C7-18647AC7A132}" type="pres">
      <dgm:prSet presAssocID="{89253298-F813-44B9-96F8-2DE854F977EF}" presName="sibTrans" presStyleCnt="0"/>
      <dgm:spPr/>
    </dgm:pt>
    <dgm:pt modelId="{C51F41C1-DC54-492E-98CF-781CFE525AFC}" type="pres">
      <dgm:prSet presAssocID="{FF2F0783-6878-4BC1-A32C-C1A351159DD7}" presName="composite" presStyleCnt="0"/>
      <dgm:spPr/>
    </dgm:pt>
    <dgm:pt modelId="{5FE83C46-B541-445D-AB71-11A321EB8EC0}" type="pres">
      <dgm:prSet presAssocID="{FF2F0783-6878-4BC1-A32C-C1A351159DD7}" presName="Image" presStyleLbl="alignNode1" presStyleIdx="5" presStyleCnt="6" custLinFactNeighborX="-11870" custLinFactNeighborY="-9372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A65E8B-14A1-4EDB-9DE6-4FFEA8700116}" type="pres">
      <dgm:prSet presAssocID="{FF2F0783-6878-4BC1-A32C-C1A351159DD7}" presName="Parent" presStyleLbl="revTx" presStyleIdx="5" presStyleCnt="6">
        <dgm:presLayoutVars>
          <dgm:bulletEnabled val="1"/>
        </dgm:presLayoutVars>
      </dgm:prSet>
      <dgm:spPr/>
    </dgm:pt>
  </dgm:ptLst>
  <dgm:cxnLst>
    <dgm:cxn modelId="{E2473106-4AC7-4FFA-9803-86AC7C6E5710}" srcId="{5A921CDB-C411-4A91-BB0F-4624AD114EF7}" destId="{77CF3164-BE36-4240-A274-62E53041179E}" srcOrd="3" destOrd="0" parTransId="{C0E2C964-D920-430B-A0F7-A29BFED77538}" sibTransId="{D225D415-A48D-4C58-A13F-5C919B00E3DD}"/>
    <dgm:cxn modelId="{370E751C-4C47-4C6B-BB4B-DAA2D4130005}" srcId="{5A921CDB-C411-4A91-BB0F-4624AD114EF7}" destId="{7FA95756-8F7D-44DF-A2B7-2155858A8E82}" srcOrd="0" destOrd="0" parTransId="{1A733444-F59D-42EB-A068-C2A5E9A443EF}" sibTransId="{53EC1D3A-ACFF-453D-8DA9-C921CD0D1597}"/>
    <dgm:cxn modelId="{60716A1E-1063-4D4B-94F5-EDD9C0DAB78D}" type="presOf" srcId="{FF2F0783-6878-4BC1-A32C-C1A351159DD7}" destId="{34A65E8B-14A1-4EDB-9DE6-4FFEA8700116}" srcOrd="0" destOrd="0" presId="urn:microsoft.com/office/officeart/2008/layout/PictureAccentBlocks"/>
    <dgm:cxn modelId="{0704045D-ADA8-456A-A4A9-0E8434F89640}" srcId="{5A921CDB-C411-4A91-BB0F-4624AD114EF7}" destId="{2F446399-4011-4B0D-809E-87106AEFDE5F}" srcOrd="2" destOrd="0" parTransId="{B47381B6-20C2-4004-9D3F-4D6AC612FC50}" sibTransId="{BFC4CCEE-9C73-4BF1-94EE-BF53042D4353}"/>
    <dgm:cxn modelId="{8B0FEA5D-94C0-48AE-955D-425C5BB24DE0}" srcId="{5A921CDB-C411-4A91-BB0F-4624AD114EF7}" destId="{76EDDAA6-1D09-4F01-AFEB-1F7B67B35FD6}" srcOrd="4" destOrd="0" parTransId="{87B54193-0597-4403-B47F-4F048B7F4D9E}" sibTransId="{89253298-F813-44B9-96F8-2DE854F977EF}"/>
    <dgm:cxn modelId="{5E77F563-1757-4A6E-A9EC-0DB03630BF80}" srcId="{5A921CDB-C411-4A91-BB0F-4624AD114EF7}" destId="{B679E3A5-BC9E-41B3-B1B9-9CDEC82513C7}" srcOrd="1" destOrd="0" parTransId="{B7BA8E03-4003-4C99-969B-0B28434D6036}" sibTransId="{1F1AF0C3-7049-4700-BB6E-5AE6CC751289}"/>
    <dgm:cxn modelId="{D583E948-E966-4013-84DC-60674E98CBE4}" type="presOf" srcId="{76EDDAA6-1D09-4F01-AFEB-1F7B67B35FD6}" destId="{463E89FE-B46A-4972-80D0-02E04ACA7A4E}" srcOrd="0" destOrd="0" presId="urn:microsoft.com/office/officeart/2008/layout/PictureAccentBlocks"/>
    <dgm:cxn modelId="{0CC1F274-11EC-4C84-97B8-4198EF38466D}" type="presOf" srcId="{7FA95756-8F7D-44DF-A2B7-2155858A8E82}" destId="{8186EB5C-F75C-4E22-889F-4CE61D6475E1}" srcOrd="0" destOrd="0" presId="urn:microsoft.com/office/officeart/2008/layout/PictureAccentBlocks"/>
    <dgm:cxn modelId="{AD687B7C-C7C4-4184-8750-FC50CB229C99}" type="presOf" srcId="{B679E3A5-BC9E-41B3-B1B9-9CDEC82513C7}" destId="{012FB527-0E8B-40D8-8175-C13E4A944683}" srcOrd="0" destOrd="0" presId="urn:microsoft.com/office/officeart/2008/layout/PictureAccentBlocks"/>
    <dgm:cxn modelId="{2C2ECC94-8830-4E77-BDB5-6A61FBE11D62}" type="presOf" srcId="{2F446399-4011-4B0D-809E-87106AEFDE5F}" destId="{CE0156ED-CD99-4364-ACC8-03B6D5252AD8}" srcOrd="0" destOrd="0" presId="urn:microsoft.com/office/officeart/2008/layout/PictureAccentBlocks"/>
    <dgm:cxn modelId="{55065EB4-0EC5-430B-B8E1-2FEEF7A818E8}" type="presOf" srcId="{5A921CDB-C411-4A91-BB0F-4624AD114EF7}" destId="{F8F6DB6B-08B8-4889-9A9E-1EBB46C3B0D7}" srcOrd="0" destOrd="0" presId="urn:microsoft.com/office/officeart/2008/layout/PictureAccentBlocks"/>
    <dgm:cxn modelId="{3D42BEB6-3E03-45E5-B93D-694558303C04}" type="presOf" srcId="{77CF3164-BE36-4240-A274-62E53041179E}" destId="{A96B7449-CC3D-47C5-A0ED-5EB6161E3E1C}" srcOrd="0" destOrd="0" presId="urn:microsoft.com/office/officeart/2008/layout/PictureAccentBlocks"/>
    <dgm:cxn modelId="{797C8AFA-A3E3-4C64-9E71-72B4D060CF2C}" srcId="{5A921CDB-C411-4A91-BB0F-4624AD114EF7}" destId="{FF2F0783-6878-4BC1-A32C-C1A351159DD7}" srcOrd="5" destOrd="0" parTransId="{7E2CF460-4D20-4E27-87E3-067ED7421AD4}" sibTransId="{AECD3E91-A717-404B-B69E-989B8180669F}"/>
    <dgm:cxn modelId="{E3E497E6-64FF-40AF-8147-BE336C4D41BF}" type="presParOf" srcId="{F8F6DB6B-08B8-4889-9A9E-1EBB46C3B0D7}" destId="{268CE403-315C-4C87-A0F4-86272F6781C5}" srcOrd="0" destOrd="0" presId="urn:microsoft.com/office/officeart/2008/layout/PictureAccentBlocks"/>
    <dgm:cxn modelId="{8F5F91E6-36FD-47D4-A80C-1AFB1DD31481}" type="presParOf" srcId="{268CE403-315C-4C87-A0F4-86272F6781C5}" destId="{785D1071-6E02-40F7-B34A-AE39C3406620}" srcOrd="0" destOrd="0" presId="urn:microsoft.com/office/officeart/2008/layout/PictureAccentBlocks"/>
    <dgm:cxn modelId="{D8A4E9FA-1D5B-4F31-B4E9-A5EC7879EC33}" type="presParOf" srcId="{268CE403-315C-4C87-A0F4-86272F6781C5}" destId="{8186EB5C-F75C-4E22-889F-4CE61D6475E1}" srcOrd="1" destOrd="0" presId="urn:microsoft.com/office/officeart/2008/layout/PictureAccentBlocks"/>
    <dgm:cxn modelId="{3A59EE2B-1516-4439-86D9-8AE04994188F}" type="presParOf" srcId="{F8F6DB6B-08B8-4889-9A9E-1EBB46C3B0D7}" destId="{30491CF3-BFB0-4A95-BF30-F646EAC4ED78}" srcOrd="1" destOrd="0" presId="urn:microsoft.com/office/officeart/2008/layout/PictureAccentBlocks"/>
    <dgm:cxn modelId="{6FE45217-512C-43FC-81DA-9781E591CB2B}" type="presParOf" srcId="{F8F6DB6B-08B8-4889-9A9E-1EBB46C3B0D7}" destId="{C6D68E4A-DC02-4094-BBFE-699AB178106D}" srcOrd="2" destOrd="0" presId="urn:microsoft.com/office/officeart/2008/layout/PictureAccentBlocks"/>
    <dgm:cxn modelId="{757D3F0D-F38F-4F40-8C53-9D9AA350C584}" type="presParOf" srcId="{C6D68E4A-DC02-4094-BBFE-699AB178106D}" destId="{94CC856F-58CF-478F-9605-4CE0B128AB44}" srcOrd="0" destOrd="0" presId="urn:microsoft.com/office/officeart/2008/layout/PictureAccentBlocks"/>
    <dgm:cxn modelId="{09529528-320A-4BA9-811C-7BE6D9AFBE70}" type="presParOf" srcId="{C6D68E4A-DC02-4094-BBFE-699AB178106D}" destId="{012FB527-0E8B-40D8-8175-C13E4A944683}" srcOrd="1" destOrd="0" presId="urn:microsoft.com/office/officeart/2008/layout/PictureAccentBlocks"/>
    <dgm:cxn modelId="{48523F8C-771F-4401-A4BB-AE62E007F1B8}" type="presParOf" srcId="{F8F6DB6B-08B8-4889-9A9E-1EBB46C3B0D7}" destId="{792C954A-3A57-4F92-A8F9-E4AE773F6DCF}" srcOrd="3" destOrd="0" presId="urn:microsoft.com/office/officeart/2008/layout/PictureAccentBlocks"/>
    <dgm:cxn modelId="{47A27148-95D8-40E9-8632-C5D334A4CC86}" type="presParOf" srcId="{F8F6DB6B-08B8-4889-9A9E-1EBB46C3B0D7}" destId="{D9B4E30B-01E5-47A7-84D2-4E708359F31B}" srcOrd="4" destOrd="0" presId="urn:microsoft.com/office/officeart/2008/layout/PictureAccentBlocks"/>
    <dgm:cxn modelId="{53CBC2C3-72BA-42CB-BD0B-01CE0C6E7296}" type="presParOf" srcId="{D9B4E30B-01E5-47A7-84D2-4E708359F31B}" destId="{498C21FD-4D21-47AC-A82F-3C4AC33B0F27}" srcOrd="0" destOrd="0" presId="urn:microsoft.com/office/officeart/2008/layout/PictureAccentBlocks"/>
    <dgm:cxn modelId="{271AA2B9-A2CD-464D-A9DE-F5F7768D3381}" type="presParOf" srcId="{D9B4E30B-01E5-47A7-84D2-4E708359F31B}" destId="{CE0156ED-CD99-4364-ACC8-03B6D5252AD8}" srcOrd="1" destOrd="0" presId="urn:microsoft.com/office/officeart/2008/layout/PictureAccentBlocks"/>
    <dgm:cxn modelId="{26BF0CE7-8E4E-4732-A459-C908096974C4}" type="presParOf" srcId="{F8F6DB6B-08B8-4889-9A9E-1EBB46C3B0D7}" destId="{DD571A85-695F-4BD0-AE70-C50232A15136}" srcOrd="5" destOrd="0" presId="urn:microsoft.com/office/officeart/2008/layout/PictureAccentBlocks"/>
    <dgm:cxn modelId="{844CA054-BE79-4B0B-986E-281455BEDE8C}" type="presParOf" srcId="{F8F6DB6B-08B8-4889-9A9E-1EBB46C3B0D7}" destId="{4318C362-7DE9-4C0F-8D7F-6A2C85D49379}" srcOrd="6" destOrd="0" presId="urn:microsoft.com/office/officeart/2008/layout/PictureAccentBlocks"/>
    <dgm:cxn modelId="{7881F0DD-D080-4CAA-A40C-A4B22F686C67}" type="presParOf" srcId="{4318C362-7DE9-4C0F-8D7F-6A2C85D49379}" destId="{A1DAF415-6D6A-4A25-B79D-AF48619C0954}" srcOrd="0" destOrd="0" presId="urn:microsoft.com/office/officeart/2008/layout/PictureAccentBlocks"/>
    <dgm:cxn modelId="{AD843EBC-A523-470C-B676-6C1FDA5F1048}" type="presParOf" srcId="{4318C362-7DE9-4C0F-8D7F-6A2C85D49379}" destId="{A96B7449-CC3D-47C5-A0ED-5EB6161E3E1C}" srcOrd="1" destOrd="0" presId="urn:microsoft.com/office/officeart/2008/layout/PictureAccentBlocks"/>
    <dgm:cxn modelId="{3FBE5FF2-A98D-49F5-B608-710594E238AF}" type="presParOf" srcId="{F8F6DB6B-08B8-4889-9A9E-1EBB46C3B0D7}" destId="{2C185A71-5BAF-48F0-8312-99BEF8121A2C}" srcOrd="7" destOrd="0" presId="urn:microsoft.com/office/officeart/2008/layout/PictureAccentBlocks"/>
    <dgm:cxn modelId="{3EE6EB77-297D-457D-8DF4-6CC21D0A38AB}" type="presParOf" srcId="{F8F6DB6B-08B8-4889-9A9E-1EBB46C3B0D7}" destId="{E1121D01-013F-4489-AB09-AC23D0FAE85E}" srcOrd="8" destOrd="0" presId="urn:microsoft.com/office/officeart/2008/layout/PictureAccentBlocks"/>
    <dgm:cxn modelId="{0FAC2EED-0B8A-47B3-BA77-5980EC196864}" type="presParOf" srcId="{E1121D01-013F-4489-AB09-AC23D0FAE85E}" destId="{7CD64683-A3D8-4353-A5EA-09D97BA84F0E}" srcOrd="0" destOrd="0" presId="urn:microsoft.com/office/officeart/2008/layout/PictureAccentBlocks"/>
    <dgm:cxn modelId="{40006AAD-8F93-47A6-A215-4F4457E15669}" type="presParOf" srcId="{E1121D01-013F-4489-AB09-AC23D0FAE85E}" destId="{463E89FE-B46A-4972-80D0-02E04ACA7A4E}" srcOrd="1" destOrd="0" presId="urn:microsoft.com/office/officeart/2008/layout/PictureAccentBlocks"/>
    <dgm:cxn modelId="{A163A394-75CA-41CC-BA68-42BAC29A1DDF}" type="presParOf" srcId="{F8F6DB6B-08B8-4889-9A9E-1EBB46C3B0D7}" destId="{51D1C747-44FD-4716-A7C7-18647AC7A132}" srcOrd="9" destOrd="0" presId="urn:microsoft.com/office/officeart/2008/layout/PictureAccentBlocks"/>
    <dgm:cxn modelId="{E2D7C40D-F7A4-43D2-B732-2DFE40503501}" type="presParOf" srcId="{F8F6DB6B-08B8-4889-9A9E-1EBB46C3B0D7}" destId="{C51F41C1-DC54-492E-98CF-781CFE525AFC}" srcOrd="10" destOrd="0" presId="urn:microsoft.com/office/officeart/2008/layout/PictureAccentBlocks"/>
    <dgm:cxn modelId="{432677D3-69D9-4147-A620-A564769A1AFB}" type="presParOf" srcId="{C51F41C1-DC54-492E-98CF-781CFE525AFC}" destId="{5FE83C46-B541-445D-AB71-11A321EB8EC0}" srcOrd="0" destOrd="0" presId="urn:microsoft.com/office/officeart/2008/layout/PictureAccentBlocks"/>
    <dgm:cxn modelId="{001A864E-563B-4A0D-B17D-870C7FFC79A9}" type="presParOf" srcId="{C51F41C1-DC54-492E-98CF-781CFE525AFC}" destId="{34A65E8B-14A1-4EDB-9DE6-4FFEA8700116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921CDB-C411-4A91-BB0F-4624AD114EF7}" type="doc">
      <dgm:prSet loTypeId="urn:microsoft.com/office/officeart/2008/layout/PictureAccentBlocks" loCatId="picture" qsTypeId="urn:microsoft.com/office/officeart/2005/8/quickstyle/simple1" qsCatId="simple" csTypeId="urn:microsoft.com/office/officeart/2005/8/colors/colorful1" csCatId="colorful" phldr="1"/>
      <dgm:spPr/>
    </dgm:pt>
    <dgm:pt modelId="{7FA95756-8F7D-44DF-A2B7-2155858A8E8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A733444-F59D-42EB-A068-C2A5E9A443EF}" type="parTrans" cxnId="{370E751C-4C47-4C6B-BB4B-DAA2D4130005}">
      <dgm:prSet/>
      <dgm:spPr/>
      <dgm:t>
        <a:bodyPr/>
        <a:lstStyle/>
        <a:p>
          <a:endParaRPr lang="en-US"/>
        </a:p>
      </dgm:t>
    </dgm:pt>
    <dgm:pt modelId="{53EC1D3A-ACFF-453D-8DA9-C921CD0D1597}" type="sibTrans" cxnId="{370E751C-4C47-4C6B-BB4B-DAA2D4130005}">
      <dgm:prSet/>
      <dgm:spPr/>
      <dgm:t>
        <a:bodyPr/>
        <a:lstStyle/>
        <a:p>
          <a:endParaRPr lang="en-US"/>
        </a:p>
      </dgm:t>
    </dgm:pt>
    <dgm:pt modelId="{B679E3A5-BC9E-41B3-B1B9-9CDEC82513C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7BA8E03-4003-4C99-969B-0B28434D6036}" type="parTrans" cxnId="{5E77F563-1757-4A6E-A9EC-0DB03630BF80}">
      <dgm:prSet/>
      <dgm:spPr/>
      <dgm:t>
        <a:bodyPr/>
        <a:lstStyle/>
        <a:p>
          <a:endParaRPr lang="en-US"/>
        </a:p>
      </dgm:t>
    </dgm:pt>
    <dgm:pt modelId="{1F1AF0C3-7049-4700-BB6E-5AE6CC751289}" type="sibTrans" cxnId="{5E77F563-1757-4A6E-A9EC-0DB03630BF80}">
      <dgm:prSet/>
      <dgm:spPr/>
      <dgm:t>
        <a:bodyPr/>
        <a:lstStyle/>
        <a:p>
          <a:endParaRPr lang="en-US"/>
        </a:p>
      </dgm:t>
    </dgm:pt>
    <dgm:pt modelId="{2F446399-4011-4B0D-809E-87106AEFDE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47381B6-20C2-4004-9D3F-4D6AC612FC50}" type="parTrans" cxnId="{0704045D-ADA8-456A-A4A9-0E8434F89640}">
      <dgm:prSet/>
      <dgm:spPr/>
      <dgm:t>
        <a:bodyPr/>
        <a:lstStyle/>
        <a:p>
          <a:endParaRPr lang="en-US"/>
        </a:p>
      </dgm:t>
    </dgm:pt>
    <dgm:pt modelId="{BFC4CCEE-9C73-4BF1-94EE-BF53042D4353}" type="sibTrans" cxnId="{0704045D-ADA8-456A-A4A9-0E8434F89640}">
      <dgm:prSet/>
      <dgm:spPr/>
      <dgm:t>
        <a:bodyPr/>
        <a:lstStyle/>
        <a:p>
          <a:endParaRPr lang="en-US"/>
        </a:p>
      </dgm:t>
    </dgm:pt>
    <dgm:pt modelId="{77CF3164-BE36-4240-A274-62E53041179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0E2C964-D920-430B-A0F7-A29BFED77538}" type="parTrans" cxnId="{E2473106-4AC7-4FFA-9803-86AC7C6E5710}">
      <dgm:prSet/>
      <dgm:spPr/>
      <dgm:t>
        <a:bodyPr/>
        <a:lstStyle/>
        <a:p>
          <a:endParaRPr lang="en-US"/>
        </a:p>
      </dgm:t>
    </dgm:pt>
    <dgm:pt modelId="{D225D415-A48D-4C58-A13F-5C919B00E3DD}" type="sibTrans" cxnId="{E2473106-4AC7-4FFA-9803-86AC7C6E5710}">
      <dgm:prSet/>
      <dgm:spPr/>
      <dgm:t>
        <a:bodyPr/>
        <a:lstStyle/>
        <a:p>
          <a:endParaRPr lang="en-US"/>
        </a:p>
      </dgm:t>
    </dgm:pt>
    <dgm:pt modelId="{76EDDAA6-1D09-4F01-AFEB-1F7B67B35FD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7B54193-0597-4403-B47F-4F048B7F4D9E}" type="parTrans" cxnId="{8B0FEA5D-94C0-48AE-955D-425C5BB24DE0}">
      <dgm:prSet/>
      <dgm:spPr/>
      <dgm:t>
        <a:bodyPr/>
        <a:lstStyle/>
        <a:p>
          <a:endParaRPr lang="en-US"/>
        </a:p>
      </dgm:t>
    </dgm:pt>
    <dgm:pt modelId="{89253298-F813-44B9-96F8-2DE854F977EF}" type="sibTrans" cxnId="{8B0FEA5D-94C0-48AE-955D-425C5BB24DE0}">
      <dgm:prSet/>
      <dgm:spPr/>
      <dgm:t>
        <a:bodyPr/>
        <a:lstStyle/>
        <a:p>
          <a:endParaRPr lang="en-US"/>
        </a:p>
      </dgm:t>
    </dgm:pt>
    <dgm:pt modelId="{FF2F0783-6878-4BC1-A32C-C1A351159DD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E2CF460-4D20-4E27-87E3-067ED7421AD4}" type="parTrans" cxnId="{797C8AFA-A3E3-4C64-9E71-72B4D060CF2C}">
      <dgm:prSet/>
      <dgm:spPr/>
      <dgm:t>
        <a:bodyPr/>
        <a:lstStyle/>
        <a:p>
          <a:endParaRPr lang="en-US"/>
        </a:p>
      </dgm:t>
    </dgm:pt>
    <dgm:pt modelId="{AECD3E91-A717-404B-B69E-989B8180669F}" type="sibTrans" cxnId="{797C8AFA-A3E3-4C64-9E71-72B4D060CF2C}">
      <dgm:prSet/>
      <dgm:spPr/>
      <dgm:t>
        <a:bodyPr/>
        <a:lstStyle/>
        <a:p>
          <a:endParaRPr lang="en-US"/>
        </a:p>
      </dgm:t>
    </dgm:pt>
    <dgm:pt modelId="{F8F6DB6B-08B8-4889-9A9E-1EBB46C3B0D7}" type="pres">
      <dgm:prSet presAssocID="{5A921CDB-C411-4A91-BB0F-4624AD114EF7}" presName="Name0" presStyleCnt="0">
        <dgm:presLayoutVars>
          <dgm:dir/>
        </dgm:presLayoutVars>
      </dgm:prSet>
      <dgm:spPr/>
    </dgm:pt>
    <dgm:pt modelId="{268CE403-315C-4C87-A0F4-86272F6781C5}" type="pres">
      <dgm:prSet presAssocID="{7FA95756-8F7D-44DF-A2B7-2155858A8E82}" presName="composite" presStyleCnt="0"/>
      <dgm:spPr/>
    </dgm:pt>
    <dgm:pt modelId="{785D1071-6E02-40F7-B34A-AE39C3406620}" type="pres">
      <dgm:prSet presAssocID="{7FA95756-8F7D-44DF-A2B7-2155858A8E82}" presName="Image" presStyleLbl="alignNode1" presStyleIdx="0" presStyleCnt="6" custAng="0" custLinFactY="-8131" custLinFactNeighborX="-159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6EB5C-F75C-4E22-889F-4CE61D6475E1}" type="pres">
      <dgm:prSet presAssocID="{7FA95756-8F7D-44DF-A2B7-2155858A8E82}" presName="Parent" presStyleLbl="revTx" presStyleIdx="0" presStyleCnt="6">
        <dgm:presLayoutVars>
          <dgm:bulletEnabled val="1"/>
        </dgm:presLayoutVars>
      </dgm:prSet>
      <dgm:spPr/>
    </dgm:pt>
    <dgm:pt modelId="{30491CF3-BFB0-4A95-BF30-F646EAC4ED78}" type="pres">
      <dgm:prSet presAssocID="{53EC1D3A-ACFF-453D-8DA9-C921CD0D1597}" presName="sibTrans" presStyleCnt="0"/>
      <dgm:spPr/>
    </dgm:pt>
    <dgm:pt modelId="{C6D68E4A-DC02-4094-BBFE-699AB178106D}" type="pres">
      <dgm:prSet presAssocID="{B679E3A5-BC9E-41B3-B1B9-9CDEC82513C7}" presName="composite" presStyleCnt="0"/>
      <dgm:spPr/>
    </dgm:pt>
    <dgm:pt modelId="{94CC856F-58CF-478F-9605-4CE0B128AB44}" type="pres">
      <dgm:prSet presAssocID="{B679E3A5-BC9E-41B3-B1B9-9CDEC82513C7}" presName="Image" presStyleLbl="alignNode1" presStyleIdx="1" presStyleCnt="6" custLinFactX="-36567" custLinFactNeighborX="-100000" custLinFactNeighborY="-18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2FB527-0E8B-40D8-8175-C13E4A944683}" type="pres">
      <dgm:prSet presAssocID="{B679E3A5-BC9E-41B3-B1B9-9CDEC82513C7}" presName="Parent" presStyleLbl="revTx" presStyleIdx="1" presStyleCnt="6">
        <dgm:presLayoutVars>
          <dgm:bulletEnabled val="1"/>
        </dgm:presLayoutVars>
      </dgm:prSet>
      <dgm:spPr/>
    </dgm:pt>
    <dgm:pt modelId="{792C954A-3A57-4F92-A8F9-E4AE773F6DCF}" type="pres">
      <dgm:prSet presAssocID="{1F1AF0C3-7049-4700-BB6E-5AE6CC751289}" presName="sibTrans" presStyleCnt="0"/>
      <dgm:spPr/>
    </dgm:pt>
    <dgm:pt modelId="{D9B4E30B-01E5-47A7-84D2-4E708359F31B}" type="pres">
      <dgm:prSet presAssocID="{2F446399-4011-4B0D-809E-87106AEFDE5F}" presName="composite" presStyleCnt="0"/>
      <dgm:spPr/>
    </dgm:pt>
    <dgm:pt modelId="{498C21FD-4D21-47AC-A82F-3C4AC33B0F27}" type="pres">
      <dgm:prSet presAssocID="{2F446399-4011-4B0D-809E-87106AEFDE5F}" presName="Image" presStyleLbl="alignNode1" presStyleIdx="2" presStyleCnt="6" custLinFactX="8146" custLinFactNeighborX="100000" custLinFactNeighborY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0156ED-CD99-4364-ACC8-03B6D5252AD8}" type="pres">
      <dgm:prSet presAssocID="{2F446399-4011-4B0D-809E-87106AEFDE5F}" presName="Parent" presStyleLbl="revTx" presStyleIdx="2" presStyleCnt="6">
        <dgm:presLayoutVars>
          <dgm:bulletEnabled val="1"/>
        </dgm:presLayoutVars>
      </dgm:prSet>
      <dgm:spPr/>
    </dgm:pt>
    <dgm:pt modelId="{DD571A85-695F-4BD0-AE70-C50232A15136}" type="pres">
      <dgm:prSet presAssocID="{BFC4CCEE-9C73-4BF1-94EE-BF53042D4353}" presName="sibTrans" presStyleCnt="0"/>
      <dgm:spPr/>
    </dgm:pt>
    <dgm:pt modelId="{4318C362-7DE9-4C0F-8D7F-6A2C85D49379}" type="pres">
      <dgm:prSet presAssocID="{77CF3164-BE36-4240-A274-62E53041179E}" presName="composite" presStyleCnt="0"/>
      <dgm:spPr/>
    </dgm:pt>
    <dgm:pt modelId="{A1DAF415-6D6A-4A25-B79D-AF48619C0954}" type="pres">
      <dgm:prSet presAssocID="{77CF3164-BE36-4240-A274-62E53041179E}" presName="Image" presStyleLbl="alignNode1" presStyleIdx="3" presStyleCnt="6" custLinFactX="-35150" custLinFactNeighborX="-100000" custLinFactNeighborY="-9768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6B7449-CC3D-47C5-A0ED-5EB6161E3E1C}" type="pres">
      <dgm:prSet presAssocID="{77CF3164-BE36-4240-A274-62E53041179E}" presName="Parent" presStyleLbl="revTx" presStyleIdx="3" presStyleCnt="6">
        <dgm:presLayoutVars>
          <dgm:bulletEnabled val="1"/>
        </dgm:presLayoutVars>
      </dgm:prSet>
      <dgm:spPr/>
    </dgm:pt>
    <dgm:pt modelId="{2C185A71-5BAF-48F0-8312-99BEF8121A2C}" type="pres">
      <dgm:prSet presAssocID="{D225D415-A48D-4C58-A13F-5C919B00E3DD}" presName="sibTrans" presStyleCnt="0"/>
      <dgm:spPr/>
    </dgm:pt>
    <dgm:pt modelId="{E1121D01-013F-4489-AB09-AC23D0FAE85E}" type="pres">
      <dgm:prSet presAssocID="{76EDDAA6-1D09-4F01-AFEB-1F7B67B35FD6}" presName="composite" presStyleCnt="0"/>
      <dgm:spPr/>
    </dgm:pt>
    <dgm:pt modelId="{7CD64683-A3D8-4353-A5EA-09D97BA84F0E}" type="pres">
      <dgm:prSet presAssocID="{76EDDAA6-1D09-4F01-AFEB-1F7B67B35FD6}" presName="Image" presStyleLbl="alignNode1" presStyleIdx="4" presStyleCnt="6" custLinFactX="8146" custLinFactNeighborX="100000" custLinFactNeighborY="939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3E89FE-B46A-4972-80D0-02E04ACA7A4E}" type="pres">
      <dgm:prSet presAssocID="{76EDDAA6-1D09-4F01-AFEB-1F7B67B35FD6}" presName="Parent" presStyleLbl="revTx" presStyleIdx="4" presStyleCnt="6">
        <dgm:presLayoutVars>
          <dgm:bulletEnabled val="1"/>
        </dgm:presLayoutVars>
      </dgm:prSet>
      <dgm:spPr/>
    </dgm:pt>
    <dgm:pt modelId="{51D1C747-44FD-4716-A7C7-18647AC7A132}" type="pres">
      <dgm:prSet presAssocID="{89253298-F813-44B9-96F8-2DE854F977EF}" presName="sibTrans" presStyleCnt="0"/>
      <dgm:spPr/>
    </dgm:pt>
    <dgm:pt modelId="{C51F41C1-DC54-492E-98CF-781CFE525AFC}" type="pres">
      <dgm:prSet presAssocID="{FF2F0783-6878-4BC1-A32C-C1A351159DD7}" presName="composite" presStyleCnt="0"/>
      <dgm:spPr/>
    </dgm:pt>
    <dgm:pt modelId="{5FE83C46-B541-445D-AB71-11A321EB8EC0}" type="pres">
      <dgm:prSet presAssocID="{FF2F0783-6878-4BC1-A32C-C1A351159DD7}" presName="Image" presStyleLbl="alignNode1" presStyleIdx="5" presStyleCnt="6" custLinFactNeighborX="-11870" custLinFactNeighborY="-9372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A65E8B-14A1-4EDB-9DE6-4FFEA8700116}" type="pres">
      <dgm:prSet presAssocID="{FF2F0783-6878-4BC1-A32C-C1A351159DD7}" presName="Parent" presStyleLbl="revTx" presStyleIdx="5" presStyleCnt="6">
        <dgm:presLayoutVars>
          <dgm:bulletEnabled val="1"/>
        </dgm:presLayoutVars>
      </dgm:prSet>
      <dgm:spPr/>
    </dgm:pt>
  </dgm:ptLst>
  <dgm:cxnLst>
    <dgm:cxn modelId="{E2473106-4AC7-4FFA-9803-86AC7C6E5710}" srcId="{5A921CDB-C411-4A91-BB0F-4624AD114EF7}" destId="{77CF3164-BE36-4240-A274-62E53041179E}" srcOrd="3" destOrd="0" parTransId="{C0E2C964-D920-430B-A0F7-A29BFED77538}" sibTransId="{D225D415-A48D-4C58-A13F-5C919B00E3DD}"/>
    <dgm:cxn modelId="{370E751C-4C47-4C6B-BB4B-DAA2D4130005}" srcId="{5A921CDB-C411-4A91-BB0F-4624AD114EF7}" destId="{7FA95756-8F7D-44DF-A2B7-2155858A8E82}" srcOrd="0" destOrd="0" parTransId="{1A733444-F59D-42EB-A068-C2A5E9A443EF}" sibTransId="{53EC1D3A-ACFF-453D-8DA9-C921CD0D1597}"/>
    <dgm:cxn modelId="{60716A1E-1063-4D4B-94F5-EDD9C0DAB78D}" type="presOf" srcId="{FF2F0783-6878-4BC1-A32C-C1A351159DD7}" destId="{34A65E8B-14A1-4EDB-9DE6-4FFEA8700116}" srcOrd="0" destOrd="0" presId="urn:microsoft.com/office/officeart/2008/layout/PictureAccentBlocks"/>
    <dgm:cxn modelId="{0704045D-ADA8-456A-A4A9-0E8434F89640}" srcId="{5A921CDB-C411-4A91-BB0F-4624AD114EF7}" destId="{2F446399-4011-4B0D-809E-87106AEFDE5F}" srcOrd="2" destOrd="0" parTransId="{B47381B6-20C2-4004-9D3F-4D6AC612FC50}" sibTransId="{BFC4CCEE-9C73-4BF1-94EE-BF53042D4353}"/>
    <dgm:cxn modelId="{8B0FEA5D-94C0-48AE-955D-425C5BB24DE0}" srcId="{5A921CDB-C411-4A91-BB0F-4624AD114EF7}" destId="{76EDDAA6-1D09-4F01-AFEB-1F7B67B35FD6}" srcOrd="4" destOrd="0" parTransId="{87B54193-0597-4403-B47F-4F048B7F4D9E}" sibTransId="{89253298-F813-44B9-96F8-2DE854F977EF}"/>
    <dgm:cxn modelId="{5E77F563-1757-4A6E-A9EC-0DB03630BF80}" srcId="{5A921CDB-C411-4A91-BB0F-4624AD114EF7}" destId="{B679E3A5-BC9E-41B3-B1B9-9CDEC82513C7}" srcOrd="1" destOrd="0" parTransId="{B7BA8E03-4003-4C99-969B-0B28434D6036}" sibTransId="{1F1AF0C3-7049-4700-BB6E-5AE6CC751289}"/>
    <dgm:cxn modelId="{D583E948-E966-4013-84DC-60674E98CBE4}" type="presOf" srcId="{76EDDAA6-1D09-4F01-AFEB-1F7B67B35FD6}" destId="{463E89FE-B46A-4972-80D0-02E04ACA7A4E}" srcOrd="0" destOrd="0" presId="urn:microsoft.com/office/officeart/2008/layout/PictureAccentBlocks"/>
    <dgm:cxn modelId="{0CC1F274-11EC-4C84-97B8-4198EF38466D}" type="presOf" srcId="{7FA95756-8F7D-44DF-A2B7-2155858A8E82}" destId="{8186EB5C-F75C-4E22-889F-4CE61D6475E1}" srcOrd="0" destOrd="0" presId="urn:microsoft.com/office/officeart/2008/layout/PictureAccentBlocks"/>
    <dgm:cxn modelId="{AD687B7C-C7C4-4184-8750-FC50CB229C99}" type="presOf" srcId="{B679E3A5-BC9E-41B3-B1B9-9CDEC82513C7}" destId="{012FB527-0E8B-40D8-8175-C13E4A944683}" srcOrd="0" destOrd="0" presId="urn:microsoft.com/office/officeart/2008/layout/PictureAccentBlocks"/>
    <dgm:cxn modelId="{2C2ECC94-8830-4E77-BDB5-6A61FBE11D62}" type="presOf" srcId="{2F446399-4011-4B0D-809E-87106AEFDE5F}" destId="{CE0156ED-CD99-4364-ACC8-03B6D5252AD8}" srcOrd="0" destOrd="0" presId="urn:microsoft.com/office/officeart/2008/layout/PictureAccentBlocks"/>
    <dgm:cxn modelId="{55065EB4-0EC5-430B-B8E1-2FEEF7A818E8}" type="presOf" srcId="{5A921CDB-C411-4A91-BB0F-4624AD114EF7}" destId="{F8F6DB6B-08B8-4889-9A9E-1EBB46C3B0D7}" srcOrd="0" destOrd="0" presId="urn:microsoft.com/office/officeart/2008/layout/PictureAccentBlocks"/>
    <dgm:cxn modelId="{3D42BEB6-3E03-45E5-B93D-694558303C04}" type="presOf" srcId="{77CF3164-BE36-4240-A274-62E53041179E}" destId="{A96B7449-CC3D-47C5-A0ED-5EB6161E3E1C}" srcOrd="0" destOrd="0" presId="urn:microsoft.com/office/officeart/2008/layout/PictureAccentBlocks"/>
    <dgm:cxn modelId="{797C8AFA-A3E3-4C64-9E71-72B4D060CF2C}" srcId="{5A921CDB-C411-4A91-BB0F-4624AD114EF7}" destId="{FF2F0783-6878-4BC1-A32C-C1A351159DD7}" srcOrd="5" destOrd="0" parTransId="{7E2CF460-4D20-4E27-87E3-067ED7421AD4}" sibTransId="{AECD3E91-A717-404B-B69E-989B8180669F}"/>
    <dgm:cxn modelId="{E3E497E6-64FF-40AF-8147-BE336C4D41BF}" type="presParOf" srcId="{F8F6DB6B-08B8-4889-9A9E-1EBB46C3B0D7}" destId="{268CE403-315C-4C87-A0F4-86272F6781C5}" srcOrd="0" destOrd="0" presId="urn:microsoft.com/office/officeart/2008/layout/PictureAccentBlocks"/>
    <dgm:cxn modelId="{8F5F91E6-36FD-47D4-A80C-1AFB1DD31481}" type="presParOf" srcId="{268CE403-315C-4C87-A0F4-86272F6781C5}" destId="{785D1071-6E02-40F7-B34A-AE39C3406620}" srcOrd="0" destOrd="0" presId="urn:microsoft.com/office/officeart/2008/layout/PictureAccentBlocks"/>
    <dgm:cxn modelId="{D8A4E9FA-1D5B-4F31-B4E9-A5EC7879EC33}" type="presParOf" srcId="{268CE403-315C-4C87-A0F4-86272F6781C5}" destId="{8186EB5C-F75C-4E22-889F-4CE61D6475E1}" srcOrd="1" destOrd="0" presId="urn:microsoft.com/office/officeart/2008/layout/PictureAccentBlocks"/>
    <dgm:cxn modelId="{3A59EE2B-1516-4439-86D9-8AE04994188F}" type="presParOf" srcId="{F8F6DB6B-08B8-4889-9A9E-1EBB46C3B0D7}" destId="{30491CF3-BFB0-4A95-BF30-F646EAC4ED78}" srcOrd="1" destOrd="0" presId="urn:microsoft.com/office/officeart/2008/layout/PictureAccentBlocks"/>
    <dgm:cxn modelId="{6FE45217-512C-43FC-81DA-9781E591CB2B}" type="presParOf" srcId="{F8F6DB6B-08B8-4889-9A9E-1EBB46C3B0D7}" destId="{C6D68E4A-DC02-4094-BBFE-699AB178106D}" srcOrd="2" destOrd="0" presId="urn:microsoft.com/office/officeart/2008/layout/PictureAccentBlocks"/>
    <dgm:cxn modelId="{757D3F0D-F38F-4F40-8C53-9D9AA350C584}" type="presParOf" srcId="{C6D68E4A-DC02-4094-BBFE-699AB178106D}" destId="{94CC856F-58CF-478F-9605-4CE0B128AB44}" srcOrd="0" destOrd="0" presId="urn:microsoft.com/office/officeart/2008/layout/PictureAccentBlocks"/>
    <dgm:cxn modelId="{09529528-320A-4BA9-811C-7BE6D9AFBE70}" type="presParOf" srcId="{C6D68E4A-DC02-4094-BBFE-699AB178106D}" destId="{012FB527-0E8B-40D8-8175-C13E4A944683}" srcOrd="1" destOrd="0" presId="urn:microsoft.com/office/officeart/2008/layout/PictureAccentBlocks"/>
    <dgm:cxn modelId="{48523F8C-771F-4401-A4BB-AE62E007F1B8}" type="presParOf" srcId="{F8F6DB6B-08B8-4889-9A9E-1EBB46C3B0D7}" destId="{792C954A-3A57-4F92-A8F9-E4AE773F6DCF}" srcOrd="3" destOrd="0" presId="urn:microsoft.com/office/officeart/2008/layout/PictureAccentBlocks"/>
    <dgm:cxn modelId="{47A27148-95D8-40E9-8632-C5D334A4CC86}" type="presParOf" srcId="{F8F6DB6B-08B8-4889-9A9E-1EBB46C3B0D7}" destId="{D9B4E30B-01E5-47A7-84D2-4E708359F31B}" srcOrd="4" destOrd="0" presId="urn:microsoft.com/office/officeart/2008/layout/PictureAccentBlocks"/>
    <dgm:cxn modelId="{53CBC2C3-72BA-42CB-BD0B-01CE0C6E7296}" type="presParOf" srcId="{D9B4E30B-01E5-47A7-84D2-4E708359F31B}" destId="{498C21FD-4D21-47AC-A82F-3C4AC33B0F27}" srcOrd="0" destOrd="0" presId="urn:microsoft.com/office/officeart/2008/layout/PictureAccentBlocks"/>
    <dgm:cxn modelId="{271AA2B9-A2CD-464D-A9DE-F5F7768D3381}" type="presParOf" srcId="{D9B4E30B-01E5-47A7-84D2-4E708359F31B}" destId="{CE0156ED-CD99-4364-ACC8-03B6D5252AD8}" srcOrd="1" destOrd="0" presId="urn:microsoft.com/office/officeart/2008/layout/PictureAccentBlocks"/>
    <dgm:cxn modelId="{26BF0CE7-8E4E-4732-A459-C908096974C4}" type="presParOf" srcId="{F8F6DB6B-08B8-4889-9A9E-1EBB46C3B0D7}" destId="{DD571A85-695F-4BD0-AE70-C50232A15136}" srcOrd="5" destOrd="0" presId="urn:microsoft.com/office/officeart/2008/layout/PictureAccentBlocks"/>
    <dgm:cxn modelId="{844CA054-BE79-4B0B-986E-281455BEDE8C}" type="presParOf" srcId="{F8F6DB6B-08B8-4889-9A9E-1EBB46C3B0D7}" destId="{4318C362-7DE9-4C0F-8D7F-6A2C85D49379}" srcOrd="6" destOrd="0" presId="urn:microsoft.com/office/officeart/2008/layout/PictureAccentBlocks"/>
    <dgm:cxn modelId="{7881F0DD-D080-4CAA-A40C-A4B22F686C67}" type="presParOf" srcId="{4318C362-7DE9-4C0F-8D7F-6A2C85D49379}" destId="{A1DAF415-6D6A-4A25-B79D-AF48619C0954}" srcOrd="0" destOrd="0" presId="urn:microsoft.com/office/officeart/2008/layout/PictureAccentBlocks"/>
    <dgm:cxn modelId="{AD843EBC-A523-470C-B676-6C1FDA5F1048}" type="presParOf" srcId="{4318C362-7DE9-4C0F-8D7F-6A2C85D49379}" destId="{A96B7449-CC3D-47C5-A0ED-5EB6161E3E1C}" srcOrd="1" destOrd="0" presId="urn:microsoft.com/office/officeart/2008/layout/PictureAccentBlocks"/>
    <dgm:cxn modelId="{3FBE5FF2-A98D-49F5-B608-710594E238AF}" type="presParOf" srcId="{F8F6DB6B-08B8-4889-9A9E-1EBB46C3B0D7}" destId="{2C185A71-5BAF-48F0-8312-99BEF8121A2C}" srcOrd="7" destOrd="0" presId="urn:microsoft.com/office/officeart/2008/layout/PictureAccentBlocks"/>
    <dgm:cxn modelId="{3EE6EB77-297D-457D-8DF4-6CC21D0A38AB}" type="presParOf" srcId="{F8F6DB6B-08B8-4889-9A9E-1EBB46C3B0D7}" destId="{E1121D01-013F-4489-AB09-AC23D0FAE85E}" srcOrd="8" destOrd="0" presId="urn:microsoft.com/office/officeart/2008/layout/PictureAccentBlocks"/>
    <dgm:cxn modelId="{0FAC2EED-0B8A-47B3-BA77-5980EC196864}" type="presParOf" srcId="{E1121D01-013F-4489-AB09-AC23D0FAE85E}" destId="{7CD64683-A3D8-4353-A5EA-09D97BA84F0E}" srcOrd="0" destOrd="0" presId="urn:microsoft.com/office/officeart/2008/layout/PictureAccentBlocks"/>
    <dgm:cxn modelId="{40006AAD-8F93-47A6-A215-4F4457E15669}" type="presParOf" srcId="{E1121D01-013F-4489-AB09-AC23D0FAE85E}" destId="{463E89FE-B46A-4972-80D0-02E04ACA7A4E}" srcOrd="1" destOrd="0" presId="urn:microsoft.com/office/officeart/2008/layout/PictureAccentBlocks"/>
    <dgm:cxn modelId="{A163A394-75CA-41CC-BA68-42BAC29A1DDF}" type="presParOf" srcId="{F8F6DB6B-08B8-4889-9A9E-1EBB46C3B0D7}" destId="{51D1C747-44FD-4716-A7C7-18647AC7A132}" srcOrd="9" destOrd="0" presId="urn:microsoft.com/office/officeart/2008/layout/PictureAccentBlocks"/>
    <dgm:cxn modelId="{E2D7C40D-F7A4-43D2-B732-2DFE40503501}" type="presParOf" srcId="{F8F6DB6B-08B8-4889-9A9E-1EBB46C3B0D7}" destId="{C51F41C1-DC54-492E-98CF-781CFE525AFC}" srcOrd="10" destOrd="0" presId="urn:microsoft.com/office/officeart/2008/layout/PictureAccentBlocks"/>
    <dgm:cxn modelId="{432677D3-69D9-4147-A620-A564769A1AFB}" type="presParOf" srcId="{C51F41C1-DC54-492E-98CF-781CFE525AFC}" destId="{5FE83C46-B541-445D-AB71-11A321EB8EC0}" srcOrd="0" destOrd="0" presId="urn:microsoft.com/office/officeart/2008/layout/PictureAccentBlocks"/>
    <dgm:cxn modelId="{001A864E-563B-4A0D-B17D-870C7FFC79A9}" type="presParOf" srcId="{C51F41C1-DC54-492E-98CF-781CFE525AFC}" destId="{34A65E8B-14A1-4EDB-9DE6-4FFEA8700116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921CDB-C411-4A91-BB0F-4624AD114EF7}" type="doc">
      <dgm:prSet loTypeId="urn:microsoft.com/office/officeart/2008/layout/PictureAccentBlocks" loCatId="picture" qsTypeId="urn:microsoft.com/office/officeart/2005/8/quickstyle/simple1" qsCatId="simple" csTypeId="urn:microsoft.com/office/officeart/2005/8/colors/colorful1" csCatId="colorful" phldr="1"/>
      <dgm:spPr/>
    </dgm:pt>
    <dgm:pt modelId="{7FA95756-8F7D-44DF-A2B7-2155858A8E8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A733444-F59D-42EB-A068-C2A5E9A443EF}" type="parTrans" cxnId="{370E751C-4C47-4C6B-BB4B-DAA2D4130005}">
      <dgm:prSet/>
      <dgm:spPr/>
      <dgm:t>
        <a:bodyPr/>
        <a:lstStyle/>
        <a:p>
          <a:endParaRPr lang="en-US"/>
        </a:p>
      </dgm:t>
    </dgm:pt>
    <dgm:pt modelId="{53EC1D3A-ACFF-453D-8DA9-C921CD0D1597}" type="sibTrans" cxnId="{370E751C-4C47-4C6B-BB4B-DAA2D4130005}">
      <dgm:prSet/>
      <dgm:spPr/>
      <dgm:t>
        <a:bodyPr/>
        <a:lstStyle/>
        <a:p>
          <a:endParaRPr lang="en-US"/>
        </a:p>
      </dgm:t>
    </dgm:pt>
    <dgm:pt modelId="{B679E3A5-BC9E-41B3-B1B9-9CDEC82513C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7BA8E03-4003-4C99-969B-0B28434D6036}" type="parTrans" cxnId="{5E77F563-1757-4A6E-A9EC-0DB03630BF80}">
      <dgm:prSet/>
      <dgm:spPr/>
      <dgm:t>
        <a:bodyPr/>
        <a:lstStyle/>
        <a:p>
          <a:endParaRPr lang="en-US"/>
        </a:p>
      </dgm:t>
    </dgm:pt>
    <dgm:pt modelId="{1F1AF0C3-7049-4700-BB6E-5AE6CC751289}" type="sibTrans" cxnId="{5E77F563-1757-4A6E-A9EC-0DB03630BF80}">
      <dgm:prSet/>
      <dgm:spPr/>
      <dgm:t>
        <a:bodyPr/>
        <a:lstStyle/>
        <a:p>
          <a:endParaRPr lang="en-US"/>
        </a:p>
      </dgm:t>
    </dgm:pt>
    <dgm:pt modelId="{2F446399-4011-4B0D-809E-87106AEFDE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47381B6-20C2-4004-9D3F-4D6AC612FC50}" type="parTrans" cxnId="{0704045D-ADA8-456A-A4A9-0E8434F89640}">
      <dgm:prSet/>
      <dgm:spPr/>
      <dgm:t>
        <a:bodyPr/>
        <a:lstStyle/>
        <a:p>
          <a:endParaRPr lang="en-US"/>
        </a:p>
      </dgm:t>
    </dgm:pt>
    <dgm:pt modelId="{BFC4CCEE-9C73-4BF1-94EE-BF53042D4353}" type="sibTrans" cxnId="{0704045D-ADA8-456A-A4A9-0E8434F89640}">
      <dgm:prSet/>
      <dgm:spPr/>
      <dgm:t>
        <a:bodyPr/>
        <a:lstStyle/>
        <a:p>
          <a:endParaRPr lang="en-US"/>
        </a:p>
      </dgm:t>
    </dgm:pt>
    <dgm:pt modelId="{77CF3164-BE36-4240-A274-62E53041179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0E2C964-D920-430B-A0F7-A29BFED77538}" type="parTrans" cxnId="{E2473106-4AC7-4FFA-9803-86AC7C6E5710}">
      <dgm:prSet/>
      <dgm:spPr/>
      <dgm:t>
        <a:bodyPr/>
        <a:lstStyle/>
        <a:p>
          <a:endParaRPr lang="en-US"/>
        </a:p>
      </dgm:t>
    </dgm:pt>
    <dgm:pt modelId="{D225D415-A48D-4C58-A13F-5C919B00E3DD}" type="sibTrans" cxnId="{E2473106-4AC7-4FFA-9803-86AC7C6E5710}">
      <dgm:prSet/>
      <dgm:spPr/>
      <dgm:t>
        <a:bodyPr/>
        <a:lstStyle/>
        <a:p>
          <a:endParaRPr lang="en-US"/>
        </a:p>
      </dgm:t>
    </dgm:pt>
    <dgm:pt modelId="{76EDDAA6-1D09-4F01-AFEB-1F7B67B35FD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7B54193-0597-4403-B47F-4F048B7F4D9E}" type="parTrans" cxnId="{8B0FEA5D-94C0-48AE-955D-425C5BB24DE0}">
      <dgm:prSet/>
      <dgm:spPr/>
      <dgm:t>
        <a:bodyPr/>
        <a:lstStyle/>
        <a:p>
          <a:endParaRPr lang="en-US"/>
        </a:p>
      </dgm:t>
    </dgm:pt>
    <dgm:pt modelId="{89253298-F813-44B9-96F8-2DE854F977EF}" type="sibTrans" cxnId="{8B0FEA5D-94C0-48AE-955D-425C5BB24DE0}">
      <dgm:prSet/>
      <dgm:spPr/>
      <dgm:t>
        <a:bodyPr/>
        <a:lstStyle/>
        <a:p>
          <a:endParaRPr lang="en-US"/>
        </a:p>
      </dgm:t>
    </dgm:pt>
    <dgm:pt modelId="{FF2F0783-6878-4BC1-A32C-C1A351159DD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E2CF460-4D20-4E27-87E3-067ED7421AD4}" type="parTrans" cxnId="{797C8AFA-A3E3-4C64-9E71-72B4D060CF2C}">
      <dgm:prSet/>
      <dgm:spPr/>
      <dgm:t>
        <a:bodyPr/>
        <a:lstStyle/>
        <a:p>
          <a:endParaRPr lang="en-US"/>
        </a:p>
      </dgm:t>
    </dgm:pt>
    <dgm:pt modelId="{AECD3E91-A717-404B-B69E-989B8180669F}" type="sibTrans" cxnId="{797C8AFA-A3E3-4C64-9E71-72B4D060CF2C}">
      <dgm:prSet/>
      <dgm:spPr/>
      <dgm:t>
        <a:bodyPr/>
        <a:lstStyle/>
        <a:p>
          <a:endParaRPr lang="en-US"/>
        </a:p>
      </dgm:t>
    </dgm:pt>
    <dgm:pt modelId="{F8F6DB6B-08B8-4889-9A9E-1EBB46C3B0D7}" type="pres">
      <dgm:prSet presAssocID="{5A921CDB-C411-4A91-BB0F-4624AD114EF7}" presName="Name0" presStyleCnt="0">
        <dgm:presLayoutVars>
          <dgm:dir/>
        </dgm:presLayoutVars>
      </dgm:prSet>
      <dgm:spPr/>
    </dgm:pt>
    <dgm:pt modelId="{268CE403-315C-4C87-A0F4-86272F6781C5}" type="pres">
      <dgm:prSet presAssocID="{7FA95756-8F7D-44DF-A2B7-2155858A8E82}" presName="composite" presStyleCnt="0"/>
      <dgm:spPr/>
    </dgm:pt>
    <dgm:pt modelId="{785D1071-6E02-40F7-B34A-AE39C3406620}" type="pres">
      <dgm:prSet presAssocID="{7FA95756-8F7D-44DF-A2B7-2155858A8E82}" presName="Image" presStyleLbl="alignNode1" presStyleIdx="0" presStyleCnt="6" custAng="0" custLinFactY="-8131" custLinFactNeighborX="-159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6EB5C-F75C-4E22-889F-4CE61D6475E1}" type="pres">
      <dgm:prSet presAssocID="{7FA95756-8F7D-44DF-A2B7-2155858A8E82}" presName="Parent" presStyleLbl="revTx" presStyleIdx="0" presStyleCnt="6">
        <dgm:presLayoutVars>
          <dgm:bulletEnabled val="1"/>
        </dgm:presLayoutVars>
      </dgm:prSet>
      <dgm:spPr/>
    </dgm:pt>
    <dgm:pt modelId="{30491CF3-BFB0-4A95-BF30-F646EAC4ED78}" type="pres">
      <dgm:prSet presAssocID="{53EC1D3A-ACFF-453D-8DA9-C921CD0D1597}" presName="sibTrans" presStyleCnt="0"/>
      <dgm:spPr/>
    </dgm:pt>
    <dgm:pt modelId="{C6D68E4A-DC02-4094-BBFE-699AB178106D}" type="pres">
      <dgm:prSet presAssocID="{B679E3A5-BC9E-41B3-B1B9-9CDEC82513C7}" presName="composite" presStyleCnt="0"/>
      <dgm:spPr/>
    </dgm:pt>
    <dgm:pt modelId="{94CC856F-58CF-478F-9605-4CE0B128AB44}" type="pres">
      <dgm:prSet presAssocID="{B679E3A5-BC9E-41B3-B1B9-9CDEC82513C7}" presName="Image" presStyleLbl="alignNode1" presStyleIdx="1" presStyleCnt="6" custLinFactX="-36567" custLinFactNeighborX="-100000" custLinFactNeighborY="-18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2FB527-0E8B-40D8-8175-C13E4A944683}" type="pres">
      <dgm:prSet presAssocID="{B679E3A5-BC9E-41B3-B1B9-9CDEC82513C7}" presName="Parent" presStyleLbl="revTx" presStyleIdx="1" presStyleCnt="6">
        <dgm:presLayoutVars>
          <dgm:bulletEnabled val="1"/>
        </dgm:presLayoutVars>
      </dgm:prSet>
      <dgm:spPr/>
    </dgm:pt>
    <dgm:pt modelId="{792C954A-3A57-4F92-A8F9-E4AE773F6DCF}" type="pres">
      <dgm:prSet presAssocID="{1F1AF0C3-7049-4700-BB6E-5AE6CC751289}" presName="sibTrans" presStyleCnt="0"/>
      <dgm:spPr/>
    </dgm:pt>
    <dgm:pt modelId="{D9B4E30B-01E5-47A7-84D2-4E708359F31B}" type="pres">
      <dgm:prSet presAssocID="{2F446399-4011-4B0D-809E-87106AEFDE5F}" presName="composite" presStyleCnt="0"/>
      <dgm:spPr/>
    </dgm:pt>
    <dgm:pt modelId="{498C21FD-4D21-47AC-A82F-3C4AC33B0F27}" type="pres">
      <dgm:prSet presAssocID="{2F446399-4011-4B0D-809E-87106AEFDE5F}" presName="Image" presStyleLbl="alignNode1" presStyleIdx="2" presStyleCnt="6" custLinFactX="8146" custLinFactNeighborX="100000" custLinFactNeighborY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0156ED-CD99-4364-ACC8-03B6D5252AD8}" type="pres">
      <dgm:prSet presAssocID="{2F446399-4011-4B0D-809E-87106AEFDE5F}" presName="Parent" presStyleLbl="revTx" presStyleIdx="2" presStyleCnt="6">
        <dgm:presLayoutVars>
          <dgm:bulletEnabled val="1"/>
        </dgm:presLayoutVars>
      </dgm:prSet>
      <dgm:spPr/>
    </dgm:pt>
    <dgm:pt modelId="{DD571A85-695F-4BD0-AE70-C50232A15136}" type="pres">
      <dgm:prSet presAssocID="{BFC4CCEE-9C73-4BF1-94EE-BF53042D4353}" presName="sibTrans" presStyleCnt="0"/>
      <dgm:spPr/>
    </dgm:pt>
    <dgm:pt modelId="{4318C362-7DE9-4C0F-8D7F-6A2C85D49379}" type="pres">
      <dgm:prSet presAssocID="{77CF3164-BE36-4240-A274-62E53041179E}" presName="composite" presStyleCnt="0"/>
      <dgm:spPr/>
    </dgm:pt>
    <dgm:pt modelId="{A1DAF415-6D6A-4A25-B79D-AF48619C0954}" type="pres">
      <dgm:prSet presAssocID="{77CF3164-BE36-4240-A274-62E53041179E}" presName="Image" presStyleLbl="alignNode1" presStyleIdx="3" presStyleCnt="6" custLinFactX="-35150" custLinFactNeighborX="-100000" custLinFactNeighborY="-9768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6B7449-CC3D-47C5-A0ED-5EB6161E3E1C}" type="pres">
      <dgm:prSet presAssocID="{77CF3164-BE36-4240-A274-62E53041179E}" presName="Parent" presStyleLbl="revTx" presStyleIdx="3" presStyleCnt="6">
        <dgm:presLayoutVars>
          <dgm:bulletEnabled val="1"/>
        </dgm:presLayoutVars>
      </dgm:prSet>
      <dgm:spPr/>
    </dgm:pt>
    <dgm:pt modelId="{2C185A71-5BAF-48F0-8312-99BEF8121A2C}" type="pres">
      <dgm:prSet presAssocID="{D225D415-A48D-4C58-A13F-5C919B00E3DD}" presName="sibTrans" presStyleCnt="0"/>
      <dgm:spPr/>
    </dgm:pt>
    <dgm:pt modelId="{E1121D01-013F-4489-AB09-AC23D0FAE85E}" type="pres">
      <dgm:prSet presAssocID="{76EDDAA6-1D09-4F01-AFEB-1F7B67B35FD6}" presName="composite" presStyleCnt="0"/>
      <dgm:spPr/>
    </dgm:pt>
    <dgm:pt modelId="{7CD64683-A3D8-4353-A5EA-09D97BA84F0E}" type="pres">
      <dgm:prSet presAssocID="{76EDDAA6-1D09-4F01-AFEB-1F7B67B35FD6}" presName="Image" presStyleLbl="alignNode1" presStyleIdx="4" presStyleCnt="6" custLinFactX="8146" custLinFactNeighborX="100000" custLinFactNeighborY="939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3E89FE-B46A-4972-80D0-02E04ACA7A4E}" type="pres">
      <dgm:prSet presAssocID="{76EDDAA6-1D09-4F01-AFEB-1F7B67B35FD6}" presName="Parent" presStyleLbl="revTx" presStyleIdx="4" presStyleCnt="6">
        <dgm:presLayoutVars>
          <dgm:bulletEnabled val="1"/>
        </dgm:presLayoutVars>
      </dgm:prSet>
      <dgm:spPr/>
    </dgm:pt>
    <dgm:pt modelId="{51D1C747-44FD-4716-A7C7-18647AC7A132}" type="pres">
      <dgm:prSet presAssocID="{89253298-F813-44B9-96F8-2DE854F977EF}" presName="sibTrans" presStyleCnt="0"/>
      <dgm:spPr/>
    </dgm:pt>
    <dgm:pt modelId="{C51F41C1-DC54-492E-98CF-781CFE525AFC}" type="pres">
      <dgm:prSet presAssocID="{FF2F0783-6878-4BC1-A32C-C1A351159DD7}" presName="composite" presStyleCnt="0"/>
      <dgm:spPr/>
    </dgm:pt>
    <dgm:pt modelId="{5FE83C46-B541-445D-AB71-11A321EB8EC0}" type="pres">
      <dgm:prSet presAssocID="{FF2F0783-6878-4BC1-A32C-C1A351159DD7}" presName="Image" presStyleLbl="alignNode1" presStyleIdx="5" presStyleCnt="6" custLinFactNeighborX="-11870" custLinFactNeighborY="-9372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A65E8B-14A1-4EDB-9DE6-4FFEA8700116}" type="pres">
      <dgm:prSet presAssocID="{FF2F0783-6878-4BC1-A32C-C1A351159DD7}" presName="Parent" presStyleLbl="revTx" presStyleIdx="5" presStyleCnt="6">
        <dgm:presLayoutVars>
          <dgm:bulletEnabled val="1"/>
        </dgm:presLayoutVars>
      </dgm:prSet>
      <dgm:spPr/>
    </dgm:pt>
  </dgm:ptLst>
  <dgm:cxnLst>
    <dgm:cxn modelId="{E2473106-4AC7-4FFA-9803-86AC7C6E5710}" srcId="{5A921CDB-C411-4A91-BB0F-4624AD114EF7}" destId="{77CF3164-BE36-4240-A274-62E53041179E}" srcOrd="3" destOrd="0" parTransId="{C0E2C964-D920-430B-A0F7-A29BFED77538}" sibTransId="{D225D415-A48D-4C58-A13F-5C919B00E3DD}"/>
    <dgm:cxn modelId="{370E751C-4C47-4C6B-BB4B-DAA2D4130005}" srcId="{5A921CDB-C411-4A91-BB0F-4624AD114EF7}" destId="{7FA95756-8F7D-44DF-A2B7-2155858A8E82}" srcOrd="0" destOrd="0" parTransId="{1A733444-F59D-42EB-A068-C2A5E9A443EF}" sibTransId="{53EC1D3A-ACFF-453D-8DA9-C921CD0D1597}"/>
    <dgm:cxn modelId="{60716A1E-1063-4D4B-94F5-EDD9C0DAB78D}" type="presOf" srcId="{FF2F0783-6878-4BC1-A32C-C1A351159DD7}" destId="{34A65E8B-14A1-4EDB-9DE6-4FFEA8700116}" srcOrd="0" destOrd="0" presId="urn:microsoft.com/office/officeart/2008/layout/PictureAccentBlocks"/>
    <dgm:cxn modelId="{0704045D-ADA8-456A-A4A9-0E8434F89640}" srcId="{5A921CDB-C411-4A91-BB0F-4624AD114EF7}" destId="{2F446399-4011-4B0D-809E-87106AEFDE5F}" srcOrd="2" destOrd="0" parTransId="{B47381B6-20C2-4004-9D3F-4D6AC612FC50}" sibTransId="{BFC4CCEE-9C73-4BF1-94EE-BF53042D4353}"/>
    <dgm:cxn modelId="{8B0FEA5D-94C0-48AE-955D-425C5BB24DE0}" srcId="{5A921CDB-C411-4A91-BB0F-4624AD114EF7}" destId="{76EDDAA6-1D09-4F01-AFEB-1F7B67B35FD6}" srcOrd="4" destOrd="0" parTransId="{87B54193-0597-4403-B47F-4F048B7F4D9E}" sibTransId="{89253298-F813-44B9-96F8-2DE854F977EF}"/>
    <dgm:cxn modelId="{5E77F563-1757-4A6E-A9EC-0DB03630BF80}" srcId="{5A921CDB-C411-4A91-BB0F-4624AD114EF7}" destId="{B679E3A5-BC9E-41B3-B1B9-9CDEC82513C7}" srcOrd="1" destOrd="0" parTransId="{B7BA8E03-4003-4C99-969B-0B28434D6036}" sibTransId="{1F1AF0C3-7049-4700-BB6E-5AE6CC751289}"/>
    <dgm:cxn modelId="{D583E948-E966-4013-84DC-60674E98CBE4}" type="presOf" srcId="{76EDDAA6-1D09-4F01-AFEB-1F7B67B35FD6}" destId="{463E89FE-B46A-4972-80D0-02E04ACA7A4E}" srcOrd="0" destOrd="0" presId="urn:microsoft.com/office/officeart/2008/layout/PictureAccentBlocks"/>
    <dgm:cxn modelId="{0CC1F274-11EC-4C84-97B8-4198EF38466D}" type="presOf" srcId="{7FA95756-8F7D-44DF-A2B7-2155858A8E82}" destId="{8186EB5C-F75C-4E22-889F-4CE61D6475E1}" srcOrd="0" destOrd="0" presId="urn:microsoft.com/office/officeart/2008/layout/PictureAccentBlocks"/>
    <dgm:cxn modelId="{AD687B7C-C7C4-4184-8750-FC50CB229C99}" type="presOf" srcId="{B679E3A5-BC9E-41B3-B1B9-9CDEC82513C7}" destId="{012FB527-0E8B-40D8-8175-C13E4A944683}" srcOrd="0" destOrd="0" presId="urn:microsoft.com/office/officeart/2008/layout/PictureAccentBlocks"/>
    <dgm:cxn modelId="{2C2ECC94-8830-4E77-BDB5-6A61FBE11D62}" type="presOf" srcId="{2F446399-4011-4B0D-809E-87106AEFDE5F}" destId="{CE0156ED-CD99-4364-ACC8-03B6D5252AD8}" srcOrd="0" destOrd="0" presId="urn:microsoft.com/office/officeart/2008/layout/PictureAccentBlocks"/>
    <dgm:cxn modelId="{55065EB4-0EC5-430B-B8E1-2FEEF7A818E8}" type="presOf" srcId="{5A921CDB-C411-4A91-BB0F-4624AD114EF7}" destId="{F8F6DB6B-08B8-4889-9A9E-1EBB46C3B0D7}" srcOrd="0" destOrd="0" presId="urn:microsoft.com/office/officeart/2008/layout/PictureAccentBlocks"/>
    <dgm:cxn modelId="{3D42BEB6-3E03-45E5-B93D-694558303C04}" type="presOf" srcId="{77CF3164-BE36-4240-A274-62E53041179E}" destId="{A96B7449-CC3D-47C5-A0ED-5EB6161E3E1C}" srcOrd="0" destOrd="0" presId="urn:microsoft.com/office/officeart/2008/layout/PictureAccentBlocks"/>
    <dgm:cxn modelId="{797C8AFA-A3E3-4C64-9E71-72B4D060CF2C}" srcId="{5A921CDB-C411-4A91-BB0F-4624AD114EF7}" destId="{FF2F0783-6878-4BC1-A32C-C1A351159DD7}" srcOrd="5" destOrd="0" parTransId="{7E2CF460-4D20-4E27-87E3-067ED7421AD4}" sibTransId="{AECD3E91-A717-404B-B69E-989B8180669F}"/>
    <dgm:cxn modelId="{E3E497E6-64FF-40AF-8147-BE336C4D41BF}" type="presParOf" srcId="{F8F6DB6B-08B8-4889-9A9E-1EBB46C3B0D7}" destId="{268CE403-315C-4C87-A0F4-86272F6781C5}" srcOrd="0" destOrd="0" presId="urn:microsoft.com/office/officeart/2008/layout/PictureAccentBlocks"/>
    <dgm:cxn modelId="{8F5F91E6-36FD-47D4-A80C-1AFB1DD31481}" type="presParOf" srcId="{268CE403-315C-4C87-A0F4-86272F6781C5}" destId="{785D1071-6E02-40F7-B34A-AE39C3406620}" srcOrd="0" destOrd="0" presId="urn:microsoft.com/office/officeart/2008/layout/PictureAccentBlocks"/>
    <dgm:cxn modelId="{D8A4E9FA-1D5B-4F31-B4E9-A5EC7879EC33}" type="presParOf" srcId="{268CE403-315C-4C87-A0F4-86272F6781C5}" destId="{8186EB5C-F75C-4E22-889F-4CE61D6475E1}" srcOrd="1" destOrd="0" presId="urn:microsoft.com/office/officeart/2008/layout/PictureAccentBlocks"/>
    <dgm:cxn modelId="{3A59EE2B-1516-4439-86D9-8AE04994188F}" type="presParOf" srcId="{F8F6DB6B-08B8-4889-9A9E-1EBB46C3B0D7}" destId="{30491CF3-BFB0-4A95-BF30-F646EAC4ED78}" srcOrd="1" destOrd="0" presId="urn:microsoft.com/office/officeart/2008/layout/PictureAccentBlocks"/>
    <dgm:cxn modelId="{6FE45217-512C-43FC-81DA-9781E591CB2B}" type="presParOf" srcId="{F8F6DB6B-08B8-4889-9A9E-1EBB46C3B0D7}" destId="{C6D68E4A-DC02-4094-BBFE-699AB178106D}" srcOrd="2" destOrd="0" presId="urn:microsoft.com/office/officeart/2008/layout/PictureAccentBlocks"/>
    <dgm:cxn modelId="{757D3F0D-F38F-4F40-8C53-9D9AA350C584}" type="presParOf" srcId="{C6D68E4A-DC02-4094-BBFE-699AB178106D}" destId="{94CC856F-58CF-478F-9605-4CE0B128AB44}" srcOrd="0" destOrd="0" presId="urn:microsoft.com/office/officeart/2008/layout/PictureAccentBlocks"/>
    <dgm:cxn modelId="{09529528-320A-4BA9-811C-7BE6D9AFBE70}" type="presParOf" srcId="{C6D68E4A-DC02-4094-BBFE-699AB178106D}" destId="{012FB527-0E8B-40D8-8175-C13E4A944683}" srcOrd="1" destOrd="0" presId="urn:microsoft.com/office/officeart/2008/layout/PictureAccentBlocks"/>
    <dgm:cxn modelId="{48523F8C-771F-4401-A4BB-AE62E007F1B8}" type="presParOf" srcId="{F8F6DB6B-08B8-4889-9A9E-1EBB46C3B0D7}" destId="{792C954A-3A57-4F92-A8F9-E4AE773F6DCF}" srcOrd="3" destOrd="0" presId="urn:microsoft.com/office/officeart/2008/layout/PictureAccentBlocks"/>
    <dgm:cxn modelId="{47A27148-95D8-40E9-8632-C5D334A4CC86}" type="presParOf" srcId="{F8F6DB6B-08B8-4889-9A9E-1EBB46C3B0D7}" destId="{D9B4E30B-01E5-47A7-84D2-4E708359F31B}" srcOrd="4" destOrd="0" presId="urn:microsoft.com/office/officeart/2008/layout/PictureAccentBlocks"/>
    <dgm:cxn modelId="{53CBC2C3-72BA-42CB-BD0B-01CE0C6E7296}" type="presParOf" srcId="{D9B4E30B-01E5-47A7-84D2-4E708359F31B}" destId="{498C21FD-4D21-47AC-A82F-3C4AC33B0F27}" srcOrd="0" destOrd="0" presId="urn:microsoft.com/office/officeart/2008/layout/PictureAccentBlocks"/>
    <dgm:cxn modelId="{271AA2B9-A2CD-464D-A9DE-F5F7768D3381}" type="presParOf" srcId="{D9B4E30B-01E5-47A7-84D2-4E708359F31B}" destId="{CE0156ED-CD99-4364-ACC8-03B6D5252AD8}" srcOrd="1" destOrd="0" presId="urn:microsoft.com/office/officeart/2008/layout/PictureAccentBlocks"/>
    <dgm:cxn modelId="{26BF0CE7-8E4E-4732-A459-C908096974C4}" type="presParOf" srcId="{F8F6DB6B-08B8-4889-9A9E-1EBB46C3B0D7}" destId="{DD571A85-695F-4BD0-AE70-C50232A15136}" srcOrd="5" destOrd="0" presId="urn:microsoft.com/office/officeart/2008/layout/PictureAccentBlocks"/>
    <dgm:cxn modelId="{844CA054-BE79-4B0B-986E-281455BEDE8C}" type="presParOf" srcId="{F8F6DB6B-08B8-4889-9A9E-1EBB46C3B0D7}" destId="{4318C362-7DE9-4C0F-8D7F-6A2C85D49379}" srcOrd="6" destOrd="0" presId="urn:microsoft.com/office/officeart/2008/layout/PictureAccentBlocks"/>
    <dgm:cxn modelId="{7881F0DD-D080-4CAA-A40C-A4B22F686C67}" type="presParOf" srcId="{4318C362-7DE9-4C0F-8D7F-6A2C85D49379}" destId="{A1DAF415-6D6A-4A25-B79D-AF48619C0954}" srcOrd="0" destOrd="0" presId="urn:microsoft.com/office/officeart/2008/layout/PictureAccentBlocks"/>
    <dgm:cxn modelId="{AD843EBC-A523-470C-B676-6C1FDA5F1048}" type="presParOf" srcId="{4318C362-7DE9-4C0F-8D7F-6A2C85D49379}" destId="{A96B7449-CC3D-47C5-A0ED-5EB6161E3E1C}" srcOrd="1" destOrd="0" presId="urn:microsoft.com/office/officeart/2008/layout/PictureAccentBlocks"/>
    <dgm:cxn modelId="{3FBE5FF2-A98D-49F5-B608-710594E238AF}" type="presParOf" srcId="{F8F6DB6B-08B8-4889-9A9E-1EBB46C3B0D7}" destId="{2C185A71-5BAF-48F0-8312-99BEF8121A2C}" srcOrd="7" destOrd="0" presId="urn:microsoft.com/office/officeart/2008/layout/PictureAccentBlocks"/>
    <dgm:cxn modelId="{3EE6EB77-297D-457D-8DF4-6CC21D0A38AB}" type="presParOf" srcId="{F8F6DB6B-08B8-4889-9A9E-1EBB46C3B0D7}" destId="{E1121D01-013F-4489-AB09-AC23D0FAE85E}" srcOrd="8" destOrd="0" presId="urn:microsoft.com/office/officeart/2008/layout/PictureAccentBlocks"/>
    <dgm:cxn modelId="{0FAC2EED-0B8A-47B3-BA77-5980EC196864}" type="presParOf" srcId="{E1121D01-013F-4489-AB09-AC23D0FAE85E}" destId="{7CD64683-A3D8-4353-A5EA-09D97BA84F0E}" srcOrd="0" destOrd="0" presId="urn:microsoft.com/office/officeart/2008/layout/PictureAccentBlocks"/>
    <dgm:cxn modelId="{40006AAD-8F93-47A6-A215-4F4457E15669}" type="presParOf" srcId="{E1121D01-013F-4489-AB09-AC23D0FAE85E}" destId="{463E89FE-B46A-4972-80D0-02E04ACA7A4E}" srcOrd="1" destOrd="0" presId="urn:microsoft.com/office/officeart/2008/layout/PictureAccentBlocks"/>
    <dgm:cxn modelId="{A163A394-75CA-41CC-BA68-42BAC29A1DDF}" type="presParOf" srcId="{F8F6DB6B-08B8-4889-9A9E-1EBB46C3B0D7}" destId="{51D1C747-44FD-4716-A7C7-18647AC7A132}" srcOrd="9" destOrd="0" presId="urn:microsoft.com/office/officeart/2008/layout/PictureAccentBlocks"/>
    <dgm:cxn modelId="{E2D7C40D-F7A4-43D2-B732-2DFE40503501}" type="presParOf" srcId="{F8F6DB6B-08B8-4889-9A9E-1EBB46C3B0D7}" destId="{C51F41C1-DC54-492E-98CF-781CFE525AFC}" srcOrd="10" destOrd="0" presId="urn:microsoft.com/office/officeart/2008/layout/PictureAccentBlocks"/>
    <dgm:cxn modelId="{432677D3-69D9-4147-A620-A564769A1AFB}" type="presParOf" srcId="{C51F41C1-DC54-492E-98CF-781CFE525AFC}" destId="{5FE83C46-B541-445D-AB71-11A321EB8EC0}" srcOrd="0" destOrd="0" presId="urn:microsoft.com/office/officeart/2008/layout/PictureAccentBlocks"/>
    <dgm:cxn modelId="{001A864E-563B-4A0D-B17D-870C7FFC79A9}" type="presParOf" srcId="{C51F41C1-DC54-492E-98CF-781CFE525AFC}" destId="{34A65E8B-14A1-4EDB-9DE6-4FFEA8700116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21CDB-C411-4A91-BB0F-4624AD114EF7}" type="doc">
      <dgm:prSet loTypeId="urn:microsoft.com/office/officeart/2008/layout/PictureAccentBlocks" loCatId="picture" qsTypeId="urn:microsoft.com/office/officeart/2005/8/quickstyle/simple1" qsCatId="simple" csTypeId="urn:microsoft.com/office/officeart/2005/8/colors/colorful1" csCatId="colorful" phldr="1"/>
      <dgm:spPr/>
    </dgm:pt>
    <dgm:pt modelId="{7FA95756-8F7D-44DF-A2B7-2155858A8E8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A733444-F59D-42EB-A068-C2A5E9A443EF}" type="parTrans" cxnId="{370E751C-4C47-4C6B-BB4B-DAA2D4130005}">
      <dgm:prSet/>
      <dgm:spPr/>
      <dgm:t>
        <a:bodyPr/>
        <a:lstStyle/>
        <a:p>
          <a:endParaRPr lang="en-US"/>
        </a:p>
      </dgm:t>
    </dgm:pt>
    <dgm:pt modelId="{53EC1D3A-ACFF-453D-8DA9-C921CD0D1597}" type="sibTrans" cxnId="{370E751C-4C47-4C6B-BB4B-DAA2D4130005}">
      <dgm:prSet/>
      <dgm:spPr/>
      <dgm:t>
        <a:bodyPr/>
        <a:lstStyle/>
        <a:p>
          <a:endParaRPr lang="en-US"/>
        </a:p>
      </dgm:t>
    </dgm:pt>
    <dgm:pt modelId="{B679E3A5-BC9E-41B3-B1B9-9CDEC82513C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7BA8E03-4003-4C99-969B-0B28434D6036}" type="parTrans" cxnId="{5E77F563-1757-4A6E-A9EC-0DB03630BF80}">
      <dgm:prSet/>
      <dgm:spPr/>
      <dgm:t>
        <a:bodyPr/>
        <a:lstStyle/>
        <a:p>
          <a:endParaRPr lang="en-US"/>
        </a:p>
      </dgm:t>
    </dgm:pt>
    <dgm:pt modelId="{1F1AF0C3-7049-4700-BB6E-5AE6CC751289}" type="sibTrans" cxnId="{5E77F563-1757-4A6E-A9EC-0DB03630BF80}">
      <dgm:prSet/>
      <dgm:spPr/>
      <dgm:t>
        <a:bodyPr/>
        <a:lstStyle/>
        <a:p>
          <a:endParaRPr lang="en-US"/>
        </a:p>
      </dgm:t>
    </dgm:pt>
    <dgm:pt modelId="{2F446399-4011-4B0D-809E-87106AEFDE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47381B6-20C2-4004-9D3F-4D6AC612FC50}" type="parTrans" cxnId="{0704045D-ADA8-456A-A4A9-0E8434F89640}">
      <dgm:prSet/>
      <dgm:spPr/>
      <dgm:t>
        <a:bodyPr/>
        <a:lstStyle/>
        <a:p>
          <a:endParaRPr lang="en-US"/>
        </a:p>
      </dgm:t>
    </dgm:pt>
    <dgm:pt modelId="{BFC4CCEE-9C73-4BF1-94EE-BF53042D4353}" type="sibTrans" cxnId="{0704045D-ADA8-456A-A4A9-0E8434F89640}">
      <dgm:prSet/>
      <dgm:spPr/>
      <dgm:t>
        <a:bodyPr/>
        <a:lstStyle/>
        <a:p>
          <a:endParaRPr lang="en-US"/>
        </a:p>
      </dgm:t>
    </dgm:pt>
    <dgm:pt modelId="{77CF3164-BE36-4240-A274-62E53041179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0E2C964-D920-430B-A0F7-A29BFED77538}" type="parTrans" cxnId="{E2473106-4AC7-4FFA-9803-86AC7C6E5710}">
      <dgm:prSet/>
      <dgm:spPr/>
      <dgm:t>
        <a:bodyPr/>
        <a:lstStyle/>
        <a:p>
          <a:endParaRPr lang="en-US"/>
        </a:p>
      </dgm:t>
    </dgm:pt>
    <dgm:pt modelId="{D225D415-A48D-4C58-A13F-5C919B00E3DD}" type="sibTrans" cxnId="{E2473106-4AC7-4FFA-9803-86AC7C6E5710}">
      <dgm:prSet/>
      <dgm:spPr/>
      <dgm:t>
        <a:bodyPr/>
        <a:lstStyle/>
        <a:p>
          <a:endParaRPr lang="en-US"/>
        </a:p>
      </dgm:t>
    </dgm:pt>
    <dgm:pt modelId="{76EDDAA6-1D09-4F01-AFEB-1F7B67B35FD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7B54193-0597-4403-B47F-4F048B7F4D9E}" type="parTrans" cxnId="{8B0FEA5D-94C0-48AE-955D-425C5BB24DE0}">
      <dgm:prSet/>
      <dgm:spPr/>
      <dgm:t>
        <a:bodyPr/>
        <a:lstStyle/>
        <a:p>
          <a:endParaRPr lang="en-US"/>
        </a:p>
      </dgm:t>
    </dgm:pt>
    <dgm:pt modelId="{89253298-F813-44B9-96F8-2DE854F977EF}" type="sibTrans" cxnId="{8B0FEA5D-94C0-48AE-955D-425C5BB24DE0}">
      <dgm:prSet/>
      <dgm:spPr/>
      <dgm:t>
        <a:bodyPr/>
        <a:lstStyle/>
        <a:p>
          <a:endParaRPr lang="en-US"/>
        </a:p>
      </dgm:t>
    </dgm:pt>
    <dgm:pt modelId="{FF2F0783-6878-4BC1-A32C-C1A351159DD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E2CF460-4D20-4E27-87E3-067ED7421AD4}" type="parTrans" cxnId="{797C8AFA-A3E3-4C64-9E71-72B4D060CF2C}">
      <dgm:prSet/>
      <dgm:spPr/>
      <dgm:t>
        <a:bodyPr/>
        <a:lstStyle/>
        <a:p>
          <a:endParaRPr lang="en-US"/>
        </a:p>
      </dgm:t>
    </dgm:pt>
    <dgm:pt modelId="{AECD3E91-A717-404B-B69E-989B8180669F}" type="sibTrans" cxnId="{797C8AFA-A3E3-4C64-9E71-72B4D060CF2C}">
      <dgm:prSet/>
      <dgm:spPr/>
      <dgm:t>
        <a:bodyPr/>
        <a:lstStyle/>
        <a:p>
          <a:endParaRPr lang="en-US"/>
        </a:p>
      </dgm:t>
    </dgm:pt>
    <dgm:pt modelId="{F8F6DB6B-08B8-4889-9A9E-1EBB46C3B0D7}" type="pres">
      <dgm:prSet presAssocID="{5A921CDB-C411-4A91-BB0F-4624AD114EF7}" presName="Name0" presStyleCnt="0">
        <dgm:presLayoutVars>
          <dgm:dir/>
        </dgm:presLayoutVars>
      </dgm:prSet>
      <dgm:spPr/>
    </dgm:pt>
    <dgm:pt modelId="{268CE403-315C-4C87-A0F4-86272F6781C5}" type="pres">
      <dgm:prSet presAssocID="{7FA95756-8F7D-44DF-A2B7-2155858A8E82}" presName="composite" presStyleCnt="0"/>
      <dgm:spPr/>
    </dgm:pt>
    <dgm:pt modelId="{785D1071-6E02-40F7-B34A-AE39C3406620}" type="pres">
      <dgm:prSet presAssocID="{7FA95756-8F7D-44DF-A2B7-2155858A8E82}" presName="Image" presStyleLbl="alignNode1" presStyleIdx="0" presStyleCnt="6" custAng="0" custLinFactY="-8131" custLinFactNeighborX="-159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6EB5C-F75C-4E22-889F-4CE61D6475E1}" type="pres">
      <dgm:prSet presAssocID="{7FA95756-8F7D-44DF-A2B7-2155858A8E82}" presName="Parent" presStyleLbl="revTx" presStyleIdx="0" presStyleCnt="6">
        <dgm:presLayoutVars>
          <dgm:bulletEnabled val="1"/>
        </dgm:presLayoutVars>
      </dgm:prSet>
      <dgm:spPr/>
    </dgm:pt>
    <dgm:pt modelId="{30491CF3-BFB0-4A95-BF30-F646EAC4ED78}" type="pres">
      <dgm:prSet presAssocID="{53EC1D3A-ACFF-453D-8DA9-C921CD0D1597}" presName="sibTrans" presStyleCnt="0"/>
      <dgm:spPr/>
    </dgm:pt>
    <dgm:pt modelId="{C6D68E4A-DC02-4094-BBFE-699AB178106D}" type="pres">
      <dgm:prSet presAssocID="{B679E3A5-BC9E-41B3-B1B9-9CDEC82513C7}" presName="composite" presStyleCnt="0"/>
      <dgm:spPr/>
    </dgm:pt>
    <dgm:pt modelId="{94CC856F-58CF-478F-9605-4CE0B128AB44}" type="pres">
      <dgm:prSet presAssocID="{B679E3A5-BC9E-41B3-B1B9-9CDEC82513C7}" presName="Image" presStyleLbl="alignNode1" presStyleIdx="1" presStyleCnt="6" custLinFactX="-36567" custLinFactNeighborX="-100000" custLinFactNeighborY="-18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2FB527-0E8B-40D8-8175-C13E4A944683}" type="pres">
      <dgm:prSet presAssocID="{B679E3A5-BC9E-41B3-B1B9-9CDEC82513C7}" presName="Parent" presStyleLbl="revTx" presStyleIdx="1" presStyleCnt="6">
        <dgm:presLayoutVars>
          <dgm:bulletEnabled val="1"/>
        </dgm:presLayoutVars>
      </dgm:prSet>
      <dgm:spPr/>
    </dgm:pt>
    <dgm:pt modelId="{792C954A-3A57-4F92-A8F9-E4AE773F6DCF}" type="pres">
      <dgm:prSet presAssocID="{1F1AF0C3-7049-4700-BB6E-5AE6CC751289}" presName="sibTrans" presStyleCnt="0"/>
      <dgm:spPr/>
    </dgm:pt>
    <dgm:pt modelId="{D9B4E30B-01E5-47A7-84D2-4E708359F31B}" type="pres">
      <dgm:prSet presAssocID="{2F446399-4011-4B0D-809E-87106AEFDE5F}" presName="composite" presStyleCnt="0"/>
      <dgm:spPr/>
    </dgm:pt>
    <dgm:pt modelId="{498C21FD-4D21-47AC-A82F-3C4AC33B0F27}" type="pres">
      <dgm:prSet presAssocID="{2F446399-4011-4B0D-809E-87106AEFDE5F}" presName="Image" presStyleLbl="alignNode1" presStyleIdx="2" presStyleCnt="6" custLinFactX="8146" custLinFactNeighborX="100000" custLinFactNeighborY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0156ED-CD99-4364-ACC8-03B6D5252AD8}" type="pres">
      <dgm:prSet presAssocID="{2F446399-4011-4B0D-809E-87106AEFDE5F}" presName="Parent" presStyleLbl="revTx" presStyleIdx="2" presStyleCnt="6">
        <dgm:presLayoutVars>
          <dgm:bulletEnabled val="1"/>
        </dgm:presLayoutVars>
      </dgm:prSet>
      <dgm:spPr/>
    </dgm:pt>
    <dgm:pt modelId="{DD571A85-695F-4BD0-AE70-C50232A15136}" type="pres">
      <dgm:prSet presAssocID="{BFC4CCEE-9C73-4BF1-94EE-BF53042D4353}" presName="sibTrans" presStyleCnt="0"/>
      <dgm:spPr/>
    </dgm:pt>
    <dgm:pt modelId="{4318C362-7DE9-4C0F-8D7F-6A2C85D49379}" type="pres">
      <dgm:prSet presAssocID="{77CF3164-BE36-4240-A274-62E53041179E}" presName="composite" presStyleCnt="0"/>
      <dgm:spPr/>
    </dgm:pt>
    <dgm:pt modelId="{A1DAF415-6D6A-4A25-B79D-AF48619C0954}" type="pres">
      <dgm:prSet presAssocID="{77CF3164-BE36-4240-A274-62E53041179E}" presName="Image" presStyleLbl="alignNode1" presStyleIdx="3" presStyleCnt="6" custLinFactX="-35150" custLinFactNeighborX="-100000" custLinFactNeighborY="-9768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6B7449-CC3D-47C5-A0ED-5EB6161E3E1C}" type="pres">
      <dgm:prSet presAssocID="{77CF3164-BE36-4240-A274-62E53041179E}" presName="Parent" presStyleLbl="revTx" presStyleIdx="3" presStyleCnt="6">
        <dgm:presLayoutVars>
          <dgm:bulletEnabled val="1"/>
        </dgm:presLayoutVars>
      </dgm:prSet>
      <dgm:spPr/>
    </dgm:pt>
    <dgm:pt modelId="{2C185A71-5BAF-48F0-8312-99BEF8121A2C}" type="pres">
      <dgm:prSet presAssocID="{D225D415-A48D-4C58-A13F-5C919B00E3DD}" presName="sibTrans" presStyleCnt="0"/>
      <dgm:spPr/>
    </dgm:pt>
    <dgm:pt modelId="{E1121D01-013F-4489-AB09-AC23D0FAE85E}" type="pres">
      <dgm:prSet presAssocID="{76EDDAA6-1D09-4F01-AFEB-1F7B67B35FD6}" presName="composite" presStyleCnt="0"/>
      <dgm:spPr/>
    </dgm:pt>
    <dgm:pt modelId="{7CD64683-A3D8-4353-A5EA-09D97BA84F0E}" type="pres">
      <dgm:prSet presAssocID="{76EDDAA6-1D09-4F01-AFEB-1F7B67B35FD6}" presName="Image" presStyleLbl="alignNode1" presStyleIdx="4" presStyleCnt="6" custLinFactX="8146" custLinFactNeighborX="100000" custLinFactNeighborY="939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3E89FE-B46A-4972-80D0-02E04ACA7A4E}" type="pres">
      <dgm:prSet presAssocID="{76EDDAA6-1D09-4F01-AFEB-1F7B67B35FD6}" presName="Parent" presStyleLbl="revTx" presStyleIdx="4" presStyleCnt="6">
        <dgm:presLayoutVars>
          <dgm:bulletEnabled val="1"/>
        </dgm:presLayoutVars>
      </dgm:prSet>
      <dgm:spPr/>
    </dgm:pt>
    <dgm:pt modelId="{51D1C747-44FD-4716-A7C7-18647AC7A132}" type="pres">
      <dgm:prSet presAssocID="{89253298-F813-44B9-96F8-2DE854F977EF}" presName="sibTrans" presStyleCnt="0"/>
      <dgm:spPr/>
    </dgm:pt>
    <dgm:pt modelId="{C51F41C1-DC54-492E-98CF-781CFE525AFC}" type="pres">
      <dgm:prSet presAssocID="{FF2F0783-6878-4BC1-A32C-C1A351159DD7}" presName="composite" presStyleCnt="0"/>
      <dgm:spPr/>
    </dgm:pt>
    <dgm:pt modelId="{5FE83C46-B541-445D-AB71-11A321EB8EC0}" type="pres">
      <dgm:prSet presAssocID="{FF2F0783-6878-4BC1-A32C-C1A351159DD7}" presName="Image" presStyleLbl="alignNode1" presStyleIdx="5" presStyleCnt="6" custLinFactNeighborX="-11870" custLinFactNeighborY="-9372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A65E8B-14A1-4EDB-9DE6-4FFEA8700116}" type="pres">
      <dgm:prSet presAssocID="{FF2F0783-6878-4BC1-A32C-C1A351159DD7}" presName="Parent" presStyleLbl="revTx" presStyleIdx="5" presStyleCnt="6">
        <dgm:presLayoutVars>
          <dgm:bulletEnabled val="1"/>
        </dgm:presLayoutVars>
      </dgm:prSet>
      <dgm:spPr/>
    </dgm:pt>
  </dgm:ptLst>
  <dgm:cxnLst>
    <dgm:cxn modelId="{E2473106-4AC7-4FFA-9803-86AC7C6E5710}" srcId="{5A921CDB-C411-4A91-BB0F-4624AD114EF7}" destId="{77CF3164-BE36-4240-A274-62E53041179E}" srcOrd="3" destOrd="0" parTransId="{C0E2C964-D920-430B-A0F7-A29BFED77538}" sibTransId="{D225D415-A48D-4C58-A13F-5C919B00E3DD}"/>
    <dgm:cxn modelId="{370E751C-4C47-4C6B-BB4B-DAA2D4130005}" srcId="{5A921CDB-C411-4A91-BB0F-4624AD114EF7}" destId="{7FA95756-8F7D-44DF-A2B7-2155858A8E82}" srcOrd="0" destOrd="0" parTransId="{1A733444-F59D-42EB-A068-C2A5E9A443EF}" sibTransId="{53EC1D3A-ACFF-453D-8DA9-C921CD0D1597}"/>
    <dgm:cxn modelId="{60716A1E-1063-4D4B-94F5-EDD9C0DAB78D}" type="presOf" srcId="{FF2F0783-6878-4BC1-A32C-C1A351159DD7}" destId="{34A65E8B-14A1-4EDB-9DE6-4FFEA8700116}" srcOrd="0" destOrd="0" presId="urn:microsoft.com/office/officeart/2008/layout/PictureAccentBlocks"/>
    <dgm:cxn modelId="{0704045D-ADA8-456A-A4A9-0E8434F89640}" srcId="{5A921CDB-C411-4A91-BB0F-4624AD114EF7}" destId="{2F446399-4011-4B0D-809E-87106AEFDE5F}" srcOrd="2" destOrd="0" parTransId="{B47381B6-20C2-4004-9D3F-4D6AC612FC50}" sibTransId="{BFC4CCEE-9C73-4BF1-94EE-BF53042D4353}"/>
    <dgm:cxn modelId="{8B0FEA5D-94C0-48AE-955D-425C5BB24DE0}" srcId="{5A921CDB-C411-4A91-BB0F-4624AD114EF7}" destId="{76EDDAA6-1D09-4F01-AFEB-1F7B67B35FD6}" srcOrd="4" destOrd="0" parTransId="{87B54193-0597-4403-B47F-4F048B7F4D9E}" sibTransId="{89253298-F813-44B9-96F8-2DE854F977EF}"/>
    <dgm:cxn modelId="{5E77F563-1757-4A6E-A9EC-0DB03630BF80}" srcId="{5A921CDB-C411-4A91-BB0F-4624AD114EF7}" destId="{B679E3A5-BC9E-41B3-B1B9-9CDEC82513C7}" srcOrd="1" destOrd="0" parTransId="{B7BA8E03-4003-4C99-969B-0B28434D6036}" sibTransId="{1F1AF0C3-7049-4700-BB6E-5AE6CC751289}"/>
    <dgm:cxn modelId="{D583E948-E966-4013-84DC-60674E98CBE4}" type="presOf" srcId="{76EDDAA6-1D09-4F01-AFEB-1F7B67B35FD6}" destId="{463E89FE-B46A-4972-80D0-02E04ACA7A4E}" srcOrd="0" destOrd="0" presId="urn:microsoft.com/office/officeart/2008/layout/PictureAccentBlocks"/>
    <dgm:cxn modelId="{0CC1F274-11EC-4C84-97B8-4198EF38466D}" type="presOf" srcId="{7FA95756-8F7D-44DF-A2B7-2155858A8E82}" destId="{8186EB5C-F75C-4E22-889F-4CE61D6475E1}" srcOrd="0" destOrd="0" presId="urn:microsoft.com/office/officeart/2008/layout/PictureAccentBlocks"/>
    <dgm:cxn modelId="{AD687B7C-C7C4-4184-8750-FC50CB229C99}" type="presOf" srcId="{B679E3A5-BC9E-41B3-B1B9-9CDEC82513C7}" destId="{012FB527-0E8B-40D8-8175-C13E4A944683}" srcOrd="0" destOrd="0" presId="urn:microsoft.com/office/officeart/2008/layout/PictureAccentBlocks"/>
    <dgm:cxn modelId="{2C2ECC94-8830-4E77-BDB5-6A61FBE11D62}" type="presOf" srcId="{2F446399-4011-4B0D-809E-87106AEFDE5F}" destId="{CE0156ED-CD99-4364-ACC8-03B6D5252AD8}" srcOrd="0" destOrd="0" presId="urn:microsoft.com/office/officeart/2008/layout/PictureAccentBlocks"/>
    <dgm:cxn modelId="{55065EB4-0EC5-430B-B8E1-2FEEF7A818E8}" type="presOf" srcId="{5A921CDB-C411-4A91-BB0F-4624AD114EF7}" destId="{F8F6DB6B-08B8-4889-9A9E-1EBB46C3B0D7}" srcOrd="0" destOrd="0" presId="urn:microsoft.com/office/officeart/2008/layout/PictureAccentBlocks"/>
    <dgm:cxn modelId="{3D42BEB6-3E03-45E5-B93D-694558303C04}" type="presOf" srcId="{77CF3164-BE36-4240-A274-62E53041179E}" destId="{A96B7449-CC3D-47C5-A0ED-5EB6161E3E1C}" srcOrd="0" destOrd="0" presId="urn:microsoft.com/office/officeart/2008/layout/PictureAccentBlocks"/>
    <dgm:cxn modelId="{797C8AFA-A3E3-4C64-9E71-72B4D060CF2C}" srcId="{5A921CDB-C411-4A91-BB0F-4624AD114EF7}" destId="{FF2F0783-6878-4BC1-A32C-C1A351159DD7}" srcOrd="5" destOrd="0" parTransId="{7E2CF460-4D20-4E27-87E3-067ED7421AD4}" sibTransId="{AECD3E91-A717-404B-B69E-989B8180669F}"/>
    <dgm:cxn modelId="{E3E497E6-64FF-40AF-8147-BE336C4D41BF}" type="presParOf" srcId="{F8F6DB6B-08B8-4889-9A9E-1EBB46C3B0D7}" destId="{268CE403-315C-4C87-A0F4-86272F6781C5}" srcOrd="0" destOrd="0" presId="urn:microsoft.com/office/officeart/2008/layout/PictureAccentBlocks"/>
    <dgm:cxn modelId="{8F5F91E6-36FD-47D4-A80C-1AFB1DD31481}" type="presParOf" srcId="{268CE403-315C-4C87-A0F4-86272F6781C5}" destId="{785D1071-6E02-40F7-B34A-AE39C3406620}" srcOrd="0" destOrd="0" presId="urn:microsoft.com/office/officeart/2008/layout/PictureAccentBlocks"/>
    <dgm:cxn modelId="{D8A4E9FA-1D5B-4F31-B4E9-A5EC7879EC33}" type="presParOf" srcId="{268CE403-315C-4C87-A0F4-86272F6781C5}" destId="{8186EB5C-F75C-4E22-889F-4CE61D6475E1}" srcOrd="1" destOrd="0" presId="urn:microsoft.com/office/officeart/2008/layout/PictureAccentBlocks"/>
    <dgm:cxn modelId="{3A59EE2B-1516-4439-86D9-8AE04994188F}" type="presParOf" srcId="{F8F6DB6B-08B8-4889-9A9E-1EBB46C3B0D7}" destId="{30491CF3-BFB0-4A95-BF30-F646EAC4ED78}" srcOrd="1" destOrd="0" presId="urn:microsoft.com/office/officeart/2008/layout/PictureAccentBlocks"/>
    <dgm:cxn modelId="{6FE45217-512C-43FC-81DA-9781E591CB2B}" type="presParOf" srcId="{F8F6DB6B-08B8-4889-9A9E-1EBB46C3B0D7}" destId="{C6D68E4A-DC02-4094-BBFE-699AB178106D}" srcOrd="2" destOrd="0" presId="urn:microsoft.com/office/officeart/2008/layout/PictureAccentBlocks"/>
    <dgm:cxn modelId="{757D3F0D-F38F-4F40-8C53-9D9AA350C584}" type="presParOf" srcId="{C6D68E4A-DC02-4094-BBFE-699AB178106D}" destId="{94CC856F-58CF-478F-9605-4CE0B128AB44}" srcOrd="0" destOrd="0" presId="urn:microsoft.com/office/officeart/2008/layout/PictureAccentBlocks"/>
    <dgm:cxn modelId="{09529528-320A-4BA9-811C-7BE6D9AFBE70}" type="presParOf" srcId="{C6D68E4A-DC02-4094-BBFE-699AB178106D}" destId="{012FB527-0E8B-40D8-8175-C13E4A944683}" srcOrd="1" destOrd="0" presId="urn:microsoft.com/office/officeart/2008/layout/PictureAccentBlocks"/>
    <dgm:cxn modelId="{48523F8C-771F-4401-A4BB-AE62E007F1B8}" type="presParOf" srcId="{F8F6DB6B-08B8-4889-9A9E-1EBB46C3B0D7}" destId="{792C954A-3A57-4F92-A8F9-E4AE773F6DCF}" srcOrd="3" destOrd="0" presId="urn:microsoft.com/office/officeart/2008/layout/PictureAccentBlocks"/>
    <dgm:cxn modelId="{47A27148-95D8-40E9-8632-C5D334A4CC86}" type="presParOf" srcId="{F8F6DB6B-08B8-4889-9A9E-1EBB46C3B0D7}" destId="{D9B4E30B-01E5-47A7-84D2-4E708359F31B}" srcOrd="4" destOrd="0" presId="urn:microsoft.com/office/officeart/2008/layout/PictureAccentBlocks"/>
    <dgm:cxn modelId="{53CBC2C3-72BA-42CB-BD0B-01CE0C6E7296}" type="presParOf" srcId="{D9B4E30B-01E5-47A7-84D2-4E708359F31B}" destId="{498C21FD-4D21-47AC-A82F-3C4AC33B0F27}" srcOrd="0" destOrd="0" presId="urn:microsoft.com/office/officeart/2008/layout/PictureAccentBlocks"/>
    <dgm:cxn modelId="{271AA2B9-A2CD-464D-A9DE-F5F7768D3381}" type="presParOf" srcId="{D9B4E30B-01E5-47A7-84D2-4E708359F31B}" destId="{CE0156ED-CD99-4364-ACC8-03B6D5252AD8}" srcOrd="1" destOrd="0" presId="urn:microsoft.com/office/officeart/2008/layout/PictureAccentBlocks"/>
    <dgm:cxn modelId="{26BF0CE7-8E4E-4732-A459-C908096974C4}" type="presParOf" srcId="{F8F6DB6B-08B8-4889-9A9E-1EBB46C3B0D7}" destId="{DD571A85-695F-4BD0-AE70-C50232A15136}" srcOrd="5" destOrd="0" presId="urn:microsoft.com/office/officeart/2008/layout/PictureAccentBlocks"/>
    <dgm:cxn modelId="{844CA054-BE79-4B0B-986E-281455BEDE8C}" type="presParOf" srcId="{F8F6DB6B-08B8-4889-9A9E-1EBB46C3B0D7}" destId="{4318C362-7DE9-4C0F-8D7F-6A2C85D49379}" srcOrd="6" destOrd="0" presId="urn:microsoft.com/office/officeart/2008/layout/PictureAccentBlocks"/>
    <dgm:cxn modelId="{7881F0DD-D080-4CAA-A40C-A4B22F686C67}" type="presParOf" srcId="{4318C362-7DE9-4C0F-8D7F-6A2C85D49379}" destId="{A1DAF415-6D6A-4A25-B79D-AF48619C0954}" srcOrd="0" destOrd="0" presId="urn:microsoft.com/office/officeart/2008/layout/PictureAccentBlocks"/>
    <dgm:cxn modelId="{AD843EBC-A523-470C-B676-6C1FDA5F1048}" type="presParOf" srcId="{4318C362-7DE9-4C0F-8D7F-6A2C85D49379}" destId="{A96B7449-CC3D-47C5-A0ED-5EB6161E3E1C}" srcOrd="1" destOrd="0" presId="urn:microsoft.com/office/officeart/2008/layout/PictureAccentBlocks"/>
    <dgm:cxn modelId="{3FBE5FF2-A98D-49F5-B608-710594E238AF}" type="presParOf" srcId="{F8F6DB6B-08B8-4889-9A9E-1EBB46C3B0D7}" destId="{2C185A71-5BAF-48F0-8312-99BEF8121A2C}" srcOrd="7" destOrd="0" presId="urn:microsoft.com/office/officeart/2008/layout/PictureAccentBlocks"/>
    <dgm:cxn modelId="{3EE6EB77-297D-457D-8DF4-6CC21D0A38AB}" type="presParOf" srcId="{F8F6DB6B-08B8-4889-9A9E-1EBB46C3B0D7}" destId="{E1121D01-013F-4489-AB09-AC23D0FAE85E}" srcOrd="8" destOrd="0" presId="urn:microsoft.com/office/officeart/2008/layout/PictureAccentBlocks"/>
    <dgm:cxn modelId="{0FAC2EED-0B8A-47B3-BA77-5980EC196864}" type="presParOf" srcId="{E1121D01-013F-4489-AB09-AC23D0FAE85E}" destId="{7CD64683-A3D8-4353-A5EA-09D97BA84F0E}" srcOrd="0" destOrd="0" presId="urn:microsoft.com/office/officeart/2008/layout/PictureAccentBlocks"/>
    <dgm:cxn modelId="{40006AAD-8F93-47A6-A215-4F4457E15669}" type="presParOf" srcId="{E1121D01-013F-4489-AB09-AC23D0FAE85E}" destId="{463E89FE-B46A-4972-80D0-02E04ACA7A4E}" srcOrd="1" destOrd="0" presId="urn:microsoft.com/office/officeart/2008/layout/PictureAccentBlocks"/>
    <dgm:cxn modelId="{A163A394-75CA-41CC-BA68-42BAC29A1DDF}" type="presParOf" srcId="{F8F6DB6B-08B8-4889-9A9E-1EBB46C3B0D7}" destId="{51D1C747-44FD-4716-A7C7-18647AC7A132}" srcOrd="9" destOrd="0" presId="urn:microsoft.com/office/officeart/2008/layout/PictureAccentBlocks"/>
    <dgm:cxn modelId="{E2D7C40D-F7A4-43D2-B732-2DFE40503501}" type="presParOf" srcId="{F8F6DB6B-08B8-4889-9A9E-1EBB46C3B0D7}" destId="{C51F41C1-DC54-492E-98CF-781CFE525AFC}" srcOrd="10" destOrd="0" presId="urn:microsoft.com/office/officeart/2008/layout/PictureAccentBlocks"/>
    <dgm:cxn modelId="{432677D3-69D9-4147-A620-A564769A1AFB}" type="presParOf" srcId="{C51F41C1-DC54-492E-98CF-781CFE525AFC}" destId="{5FE83C46-B541-445D-AB71-11A321EB8EC0}" srcOrd="0" destOrd="0" presId="urn:microsoft.com/office/officeart/2008/layout/PictureAccentBlocks"/>
    <dgm:cxn modelId="{001A864E-563B-4A0D-B17D-870C7FFC79A9}" type="presParOf" srcId="{C51F41C1-DC54-492E-98CF-781CFE525AFC}" destId="{34A65E8B-14A1-4EDB-9DE6-4FFEA8700116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21CDB-C411-4A91-BB0F-4624AD114EF7}" type="doc">
      <dgm:prSet loTypeId="urn:microsoft.com/office/officeart/2008/layout/PictureAccentBlocks" loCatId="picture" qsTypeId="urn:microsoft.com/office/officeart/2005/8/quickstyle/simple1" qsCatId="simple" csTypeId="urn:microsoft.com/office/officeart/2005/8/colors/colorful1" csCatId="colorful" phldr="1"/>
      <dgm:spPr/>
    </dgm:pt>
    <dgm:pt modelId="{7FA95756-8F7D-44DF-A2B7-2155858A8E8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A733444-F59D-42EB-A068-C2A5E9A443EF}" type="parTrans" cxnId="{370E751C-4C47-4C6B-BB4B-DAA2D4130005}">
      <dgm:prSet/>
      <dgm:spPr/>
      <dgm:t>
        <a:bodyPr/>
        <a:lstStyle/>
        <a:p>
          <a:endParaRPr lang="en-US"/>
        </a:p>
      </dgm:t>
    </dgm:pt>
    <dgm:pt modelId="{53EC1D3A-ACFF-453D-8DA9-C921CD0D1597}" type="sibTrans" cxnId="{370E751C-4C47-4C6B-BB4B-DAA2D4130005}">
      <dgm:prSet/>
      <dgm:spPr/>
      <dgm:t>
        <a:bodyPr/>
        <a:lstStyle/>
        <a:p>
          <a:endParaRPr lang="en-US"/>
        </a:p>
      </dgm:t>
    </dgm:pt>
    <dgm:pt modelId="{B679E3A5-BC9E-41B3-B1B9-9CDEC82513C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7BA8E03-4003-4C99-969B-0B28434D6036}" type="parTrans" cxnId="{5E77F563-1757-4A6E-A9EC-0DB03630BF80}">
      <dgm:prSet/>
      <dgm:spPr/>
      <dgm:t>
        <a:bodyPr/>
        <a:lstStyle/>
        <a:p>
          <a:endParaRPr lang="en-US"/>
        </a:p>
      </dgm:t>
    </dgm:pt>
    <dgm:pt modelId="{1F1AF0C3-7049-4700-BB6E-5AE6CC751289}" type="sibTrans" cxnId="{5E77F563-1757-4A6E-A9EC-0DB03630BF80}">
      <dgm:prSet/>
      <dgm:spPr/>
      <dgm:t>
        <a:bodyPr/>
        <a:lstStyle/>
        <a:p>
          <a:endParaRPr lang="en-US"/>
        </a:p>
      </dgm:t>
    </dgm:pt>
    <dgm:pt modelId="{2F446399-4011-4B0D-809E-87106AEFDE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47381B6-20C2-4004-9D3F-4D6AC612FC50}" type="parTrans" cxnId="{0704045D-ADA8-456A-A4A9-0E8434F89640}">
      <dgm:prSet/>
      <dgm:spPr/>
      <dgm:t>
        <a:bodyPr/>
        <a:lstStyle/>
        <a:p>
          <a:endParaRPr lang="en-US"/>
        </a:p>
      </dgm:t>
    </dgm:pt>
    <dgm:pt modelId="{BFC4CCEE-9C73-4BF1-94EE-BF53042D4353}" type="sibTrans" cxnId="{0704045D-ADA8-456A-A4A9-0E8434F89640}">
      <dgm:prSet/>
      <dgm:spPr/>
      <dgm:t>
        <a:bodyPr/>
        <a:lstStyle/>
        <a:p>
          <a:endParaRPr lang="en-US"/>
        </a:p>
      </dgm:t>
    </dgm:pt>
    <dgm:pt modelId="{77CF3164-BE36-4240-A274-62E53041179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0E2C964-D920-430B-A0F7-A29BFED77538}" type="parTrans" cxnId="{E2473106-4AC7-4FFA-9803-86AC7C6E5710}">
      <dgm:prSet/>
      <dgm:spPr/>
      <dgm:t>
        <a:bodyPr/>
        <a:lstStyle/>
        <a:p>
          <a:endParaRPr lang="en-US"/>
        </a:p>
      </dgm:t>
    </dgm:pt>
    <dgm:pt modelId="{D225D415-A48D-4C58-A13F-5C919B00E3DD}" type="sibTrans" cxnId="{E2473106-4AC7-4FFA-9803-86AC7C6E5710}">
      <dgm:prSet/>
      <dgm:spPr/>
      <dgm:t>
        <a:bodyPr/>
        <a:lstStyle/>
        <a:p>
          <a:endParaRPr lang="en-US"/>
        </a:p>
      </dgm:t>
    </dgm:pt>
    <dgm:pt modelId="{76EDDAA6-1D09-4F01-AFEB-1F7B67B35FD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7B54193-0597-4403-B47F-4F048B7F4D9E}" type="parTrans" cxnId="{8B0FEA5D-94C0-48AE-955D-425C5BB24DE0}">
      <dgm:prSet/>
      <dgm:spPr/>
      <dgm:t>
        <a:bodyPr/>
        <a:lstStyle/>
        <a:p>
          <a:endParaRPr lang="en-US"/>
        </a:p>
      </dgm:t>
    </dgm:pt>
    <dgm:pt modelId="{89253298-F813-44B9-96F8-2DE854F977EF}" type="sibTrans" cxnId="{8B0FEA5D-94C0-48AE-955D-425C5BB24DE0}">
      <dgm:prSet/>
      <dgm:spPr/>
      <dgm:t>
        <a:bodyPr/>
        <a:lstStyle/>
        <a:p>
          <a:endParaRPr lang="en-US"/>
        </a:p>
      </dgm:t>
    </dgm:pt>
    <dgm:pt modelId="{FF2F0783-6878-4BC1-A32C-C1A351159DD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E2CF460-4D20-4E27-87E3-067ED7421AD4}" type="parTrans" cxnId="{797C8AFA-A3E3-4C64-9E71-72B4D060CF2C}">
      <dgm:prSet/>
      <dgm:spPr/>
      <dgm:t>
        <a:bodyPr/>
        <a:lstStyle/>
        <a:p>
          <a:endParaRPr lang="en-US"/>
        </a:p>
      </dgm:t>
    </dgm:pt>
    <dgm:pt modelId="{AECD3E91-A717-404B-B69E-989B8180669F}" type="sibTrans" cxnId="{797C8AFA-A3E3-4C64-9E71-72B4D060CF2C}">
      <dgm:prSet/>
      <dgm:spPr/>
      <dgm:t>
        <a:bodyPr/>
        <a:lstStyle/>
        <a:p>
          <a:endParaRPr lang="en-US"/>
        </a:p>
      </dgm:t>
    </dgm:pt>
    <dgm:pt modelId="{F8F6DB6B-08B8-4889-9A9E-1EBB46C3B0D7}" type="pres">
      <dgm:prSet presAssocID="{5A921CDB-C411-4A91-BB0F-4624AD114EF7}" presName="Name0" presStyleCnt="0">
        <dgm:presLayoutVars>
          <dgm:dir/>
        </dgm:presLayoutVars>
      </dgm:prSet>
      <dgm:spPr/>
    </dgm:pt>
    <dgm:pt modelId="{268CE403-315C-4C87-A0F4-86272F6781C5}" type="pres">
      <dgm:prSet presAssocID="{7FA95756-8F7D-44DF-A2B7-2155858A8E82}" presName="composite" presStyleCnt="0"/>
      <dgm:spPr/>
    </dgm:pt>
    <dgm:pt modelId="{785D1071-6E02-40F7-B34A-AE39C3406620}" type="pres">
      <dgm:prSet presAssocID="{7FA95756-8F7D-44DF-A2B7-2155858A8E82}" presName="Image" presStyleLbl="alignNode1" presStyleIdx="0" presStyleCnt="6" custAng="0" custLinFactY="-8131" custLinFactNeighborX="-159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6EB5C-F75C-4E22-889F-4CE61D6475E1}" type="pres">
      <dgm:prSet presAssocID="{7FA95756-8F7D-44DF-A2B7-2155858A8E82}" presName="Parent" presStyleLbl="revTx" presStyleIdx="0" presStyleCnt="6">
        <dgm:presLayoutVars>
          <dgm:bulletEnabled val="1"/>
        </dgm:presLayoutVars>
      </dgm:prSet>
      <dgm:spPr/>
    </dgm:pt>
    <dgm:pt modelId="{30491CF3-BFB0-4A95-BF30-F646EAC4ED78}" type="pres">
      <dgm:prSet presAssocID="{53EC1D3A-ACFF-453D-8DA9-C921CD0D1597}" presName="sibTrans" presStyleCnt="0"/>
      <dgm:spPr/>
    </dgm:pt>
    <dgm:pt modelId="{C6D68E4A-DC02-4094-BBFE-699AB178106D}" type="pres">
      <dgm:prSet presAssocID="{B679E3A5-BC9E-41B3-B1B9-9CDEC82513C7}" presName="composite" presStyleCnt="0"/>
      <dgm:spPr/>
    </dgm:pt>
    <dgm:pt modelId="{94CC856F-58CF-478F-9605-4CE0B128AB44}" type="pres">
      <dgm:prSet presAssocID="{B679E3A5-BC9E-41B3-B1B9-9CDEC82513C7}" presName="Image" presStyleLbl="alignNode1" presStyleIdx="1" presStyleCnt="6" custLinFactX="-36567" custLinFactNeighborX="-100000" custLinFactNeighborY="-18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2FB527-0E8B-40D8-8175-C13E4A944683}" type="pres">
      <dgm:prSet presAssocID="{B679E3A5-BC9E-41B3-B1B9-9CDEC82513C7}" presName="Parent" presStyleLbl="revTx" presStyleIdx="1" presStyleCnt="6">
        <dgm:presLayoutVars>
          <dgm:bulletEnabled val="1"/>
        </dgm:presLayoutVars>
      </dgm:prSet>
      <dgm:spPr/>
    </dgm:pt>
    <dgm:pt modelId="{792C954A-3A57-4F92-A8F9-E4AE773F6DCF}" type="pres">
      <dgm:prSet presAssocID="{1F1AF0C3-7049-4700-BB6E-5AE6CC751289}" presName="sibTrans" presStyleCnt="0"/>
      <dgm:spPr/>
    </dgm:pt>
    <dgm:pt modelId="{D9B4E30B-01E5-47A7-84D2-4E708359F31B}" type="pres">
      <dgm:prSet presAssocID="{2F446399-4011-4B0D-809E-87106AEFDE5F}" presName="composite" presStyleCnt="0"/>
      <dgm:spPr/>
    </dgm:pt>
    <dgm:pt modelId="{498C21FD-4D21-47AC-A82F-3C4AC33B0F27}" type="pres">
      <dgm:prSet presAssocID="{2F446399-4011-4B0D-809E-87106AEFDE5F}" presName="Image" presStyleLbl="alignNode1" presStyleIdx="2" presStyleCnt="6" custLinFactX="8146" custLinFactNeighborX="100000" custLinFactNeighborY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0156ED-CD99-4364-ACC8-03B6D5252AD8}" type="pres">
      <dgm:prSet presAssocID="{2F446399-4011-4B0D-809E-87106AEFDE5F}" presName="Parent" presStyleLbl="revTx" presStyleIdx="2" presStyleCnt="6">
        <dgm:presLayoutVars>
          <dgm:bulletEnabled val="1"/>
        </dgm:presLayoutVars>
      </dgm:prSet>
      <dgm:spPr/>
    </dgm:pt>
    <dgm:pt modelId="{DD571A85-695F-4BD0-AE70-C50232A15136}" type="pres">
      <dgm:prSet presAssocID="{BFC4CCEE-9C73-4BF1-94EE-BF53042D4353}" presName="sibTrans" presStyleCnt="0"/>
      <dgm:spPr/>
    </dgm:pt>
    <dgm:pt modelId="{4318C362-7DE9-4C0F-8D7F-6A2C85D49379}" type="pres">
      <dgm:prSet presAssocID="{77CF3164-BE36-4240-A274-62E53041179E}" presName="composite" presStyleCnt="0"/>
      <dgm:spPr/>
    </dgm:pt>
    <dgm:pt modelId="{A1DAF415-6D6A-4A25-B79D-AF48619C0954}" type="pres">
      <dgm:prSet presAssocID="{77CF3164-BE36-4240-A274-62E53041179E}" presName="Image" presStyleLbl="alignNode1" presStyleIdx="3" presStyleCnt="6" custLinFactX="-35150" custLinFactNeighborX="-100000" custLinFactNeighborY="-9768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6B7449-CC3D-47C5-A0ED-5EB6161E3E1C}" type="pres">
      <dgm:prSet presAssocID="{77CF3164-BE36-4240-A274-62E53041179E}" presName="Parent" presStyleLbl="revTx" presStyleIdx="3" presStyleCnt="6">
        <dgm:presLayoutVars>
          <dgm:bulletEnabled val="1"/>
        </dgm:presLayoutVars>
      </dgm:prSet>
      <dgm:spPr/>
    </dgm:pt>
    <dgm:pt modelId="{2C185A71-5BAF-48F0-8312-99BEF8121A2C}" type="pres">
      <dgm:prSet presAssocID="{D225D415-A48D-4C58-A13F-5C919B00E3DD}" presName="sibTrans" presStyleCnt="0"/>
      <dgm:spPr/>
    </dgm:pt>
    <dgm:pt modelId="{E1121D01-013F-4489-AB09-AC23D0FAE85E}" type="pres">
      <dgm:prSet presAssocID="{76EDDAA6-1D09-4F01-AFEB-1F7B67B35FD6}" presName="composite" presStyleCnt="0"/>
      <dgm:spPr/>
    </dgm:pt>
    <dgm:pt modelId="{7CD64683-A3D8-4353-A5EA-09D97BA84F0E}" type="pres">
      <dgm:prSet presAssocID="{76EDDAA6-1D09-4F01-AFEB-1F7B67B35FD6}" presName="Image" presStyleLbl="alignNode1" presStyleIdx="4" presStyleCnt="6" custLinFactX="8146" custLinFactNeighborX="100000" custLinFactNeighborY="939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3E89FE-B46A-4972-80D0-02E04ACA7A4E}" type="pres">
      <dgm:prSet presAssocID="{76EDDAA6-1D09-4F01-AFEB-1F7B67B35FD6}" presName="Parent" presStyleLbl="revTx" presStyleIdx="4" presStyleCnt="6">
        <dgm:presLayoutVars>
          <dgm:bulletEnabled val="1"/>
        </dgm:presLayoutVars>
      </dgm:prSet>
      <dgm:spPr/>
    </dgm:pt>
    <dgm:pt modelId="{51D1C747-44FD-4716-A7C7-18647AC7A132}" type="pres">
      <dgm:prSet presAssocID="{89253298-F813-44B9-96F8-2DE854F977EF}" presName="sibTrans" presStyleCnt="0"/>
      <dgm:spPr/>
    </dgm:pt>
    <dgm:pt modelId="{C51F41C1-DC54-492E-98CF-781CFE525AFC}" type="pres">
      <dgm:prSet presAssocID="{FF2F0783-6878-4BC1-A32C-C1A351159DD7}" presName="composite" presStyleCnt="0"/>
      <dgm:spPr/>
    </dgm:pt>
    <dgm:pt modelId="{5FE83C46-B541-445D-AB71-11A321EB8EC0}" type="pres">
      <dgm:prSet presAssocID="{FF2F0783-6878-4BC1-A32C-C1A351159DD7}" presName="Image" presStyleLbl="alignNode1" presStyleIdx="5" presStyleCnt="6" custLinFactNeighborX="-11870" custLinFactNeighborY="-9372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A65E8B-14A1-4EDB-9DE6-4FFEA8700116}" type="pres">
      <dgm:prSet presAssocID="{FF2F0783-6878-4BC1-A32C-C1A351159DD7}" presName="Parent" presStyleLbl="revTx" presStyleIdx="5" presStyleCnt="6">
        <dgm:presLayoutVars>
          <dgm:bulletEnabled val="1"/>
        </dgm:presLayoutVars>
      </dgm:prSet>
      <dgm:spPr/>
    </dgm:pt>
  </dgm:ptLst>
  <dgm:cxnLst>
    <dgm:cxn modelId="{E2473106-4AC7-4FFA-9803-86AC7C6E5710}" srcId="{5A921CDB-C411-4A91-BB0F-4624AD114EF7}" destId="{77CF3164-BE36-4240-A274-62E53041179E}" srcOrd="3" destOrd="0" parTransId="{C0E2C964-D920-430B-A0F7-A29BFED77538}" sibTransId="{D225D415-A48D-4C58-A13F-5C919B00E3DD}"/>
    <dgm:cxn modelId="{370E751C-4C47-4C6B-BB4B-DAA2D4130005}" srcId="{5A921CDB-C411-4A91-BB0F-4624AD114EF7}" destId="{7FA95756-8F7D-44DF-A2B7-2155858A8E82}" srcOrd="0" destOrd="0" parTransId="{1A733444-F59D-42EB-A068-C2A5E9A443EF}" sibTransId="{53EC1D3A-ACFF-453D-8DA9-C921CD0D1597}"/>
    <dgm:cxn modelId="{60716A1E-1063-4D4B-94F5-EDD9C0DAB78D}" type="presOf" srcId="{FF2F0783-6878-4BC1-A32C-C1A351159DD7}" destId="{34A65E8B-14A1-4EDB-9DE6-4FFEA8700116}" srcOrd="0" destOrd="0" presId="urn:microsoft.com/office/officeart/2008/layout/PictureAccentBlocks"/>
    <dgm:cxn modelId="{0704045D-ADA8-456A-A4A9-0E8434F89640}" srcId="{5A921CDB-C411-4A91-BB0F-4624AD114EF7}" destId="{2F446399-4011-4B0D-809E-87106AEFDE5F}" srcOrd="2" destOrd="0" parTransId="{B47381B6-20C2-4004-9D3F-4D6AC612FC50}" sibTransId="{BFC4CCEE-9C73-4BF1-94EE-BF53042D4353}"/>
    <dgm:cxn modelId="{8B0FEA5D-94C0-48AE-955D-425C5BB24DE0}" srcId="{5A921CDB-C411-4A91-BB0F-4624AD114EF7}" destId="{76EDDAA6-1D09-4F01-AFEB-1F7B67B35FD6}" srcOrd="4" destOrd="0" parTransId="{87B54193-0597-4403-B47F-4F048B7F4D9E}" sibTransId="{89253298-F813-44B9-96F8-2DE854F977EF}"/>
    <dgm:cxn modelId="{5E77F563-1757-4A6E-A9EC-0DB03630BF80}" srcId="{5A921CDB-C411-4A91-BB0F-4624AD114EF7}" destId="{B679E3A5-BC9E-41B3-B1B9-9CDEC82513C7}" srcOrd="1" destOrd="0" parTransId="{B7BA8E03-4003-4C99-969B-0B28434D6036}" sibTransId="{1F1AF0C3-7049-4700-BB6E-5AE6CC751289}"/>
    <dgm:cxn modelId="{D583E948-E966-4013-84DC-60674E98CBE4}" type="presOf" srcId="{76EDDAA6-1D09-4F01-AFEB-1F7B67B35FD6}" destId="{463E89FE-B46A-4972-80D0-02E04ACA7A4E}" srcOrd="0" destOrd="0" presId="urn:microsoft.com/office/officeart/2008/layout/PictureAccentBlocks"/>
    <dgm:cxn modelId="{0CC1F274-11EC-4C84-97B8-4198EF38466D}" type="presOf" srcId="{7FA95756-8F7D-44DF-A2B7-2155858A8E82}" destId="{8186EB5C-F75C-4E22-889F-4CE61D6475E1}" srcOrd="0" destOrd="0" presId="urn:microsoft.com/office/officeart/2008/layout/PictureAccentBlocks"/>
    <dgm:cxn modelId="{AD687B7C-C7C4-4184-8750-FC50CB229C99}" type="presOf" srcId="{B679E3A5-BC9E-41B3-B1B9-9CDEC82513C7}" destId="{012FB527-0E8B-40D8-8175-C13E4A944683}" srcOrd="0" destOrd="0" presId="urn:microsoft.com/office/officeart/2008/layout/PictureAccentBlocks"/>
    <dgm:cxn modelId="{2C2ECC94-8830-4E77-BDB5-6A61FBE11D62}" type="presOf" srcId="{2F446399-4011-4B0D-809E-87106AEFDE5F}" destId="{CE0156ED-CD99-4364-ACC8-03B6D5252AD8}" srcOrd="0" destOrd="0" presId="urn:microsoft.com/office/officeart/2008/layout/PictureAccentBlocks"/>
    <dgm:cxn modelId="{55065EB4-0EC5-430B-B8E1-2FEEF7A818E8}" type="presOf" srcId="{5A921CDB-C411-4A91-BB0F-4624AD114EF7}" destId="{F8F6DB6B-08B8-4889-9A9E-1EBB46C3B0D7}" srcOrd="0" destOrd="0" presId="urn:microsoft.com/office/officeart/2008/layout/PictureAccentBlocks"/>
    <dgm:cxn modelId="{3D42BEB6-3E03-45E5-B93D-694558303C04}" type="presOf" srcId="{77CF3164-BE36-4240-A274-62E53041179E}" destId="{A96B7449-CC3D-47C5-A0ED-5EB6161E3E1C}" srcOrd="0" destOrd="0" presId="urn:microsoft.com/office/officeart/2008/layout/PictureAccentBlocks"/>
    <dgm:cxn modelId="{797C8AFA-A3E3-4C64-9E71-72B4D060CF2C}" srcId="{5A921CDB-C411-4A91-BB0F-4624AD114EF7}" destId="{FF2F0783-6878-4BC1-A32C-C1A351159DD7}" srcOrd="5" destOrd="0" parTransId="{7E2CF460-4D20-4E27-87E3-067ED7421AD4}" sibTransId="{AECD3E91-A717-404B-B69E-989B8180669F}"/>
    <dgm:cxn modelId="{E3E497E6-64FF-40AF-8147-BE336C4D41BF}" type="presParOf" srcId="{F8F6DB6B-08B8-4889-9A9E-1EBB46C3B0D7}" destId="{268CE403-315C-4C87-A0F4-86272F6781C5}" srcOrd="0" destOrd="0" presId="urn:microsoft.com/office/officeart/2008/layout/PictureAccentBlocks"/>
    <dgm:cxn modelId="{8F5F91E6-36FD-47D4-A80C-1AFB1DD31481}" type="presParOf" srcId="{268CE403-315C-4C87-A0F4-86272F6781C5}" destId="{785D1071-6E02-40F7-B34A-AE39C3406620}" srcOrd="0" destOrd="0" presId="urn:microsoft.com/office/officeart/2008/layout/PictureAccentBlocks"/>
    <dgm:cxn modelId="{D8A4E9FA-1D5B-4F31-B4E9-A5EC7879EC33}" type="presParOf" srcId="{268CE403-315C-4C87-A0F4-86272F6781C5}" destId="{8186EB5C-F75C-4E22-889F-4CE61D6475E1}" srcOrd="1" destOrd="0" presId="urn:microsoft.com/office/officeart/2008/layout/PictureAccentBlocks"/>
    <dgm:cxn modelId="{3A59EE2B-1516-4439-86D9-8AE04994188F}" type="presParOf" srcId="{F8F6DB6B-08B8-4889-9A9E-1EBB46C3B0D7}" destId="{30491CF3-BFB0-4A95-BF30-F646EAC4ED78}" srcOrd="1" destOrd="0" presId="urn:microsoft.com/office/officeart/2008/layout/PictureAccentBlocks"/>
    <dgm:cxn modelId="{6FE45217-512C-43FC-81DA-9781E591CB2B}" type="presParOf" srcId="{F8F6DB6B-08B8-4889-9A9E-1EBB46C3B0D7}" destId="{C6D68E4A-DC02-4094-BBFE-699AB178106D}" srcOrd="2" destOrd="0" presId="urn:microsoft.com/office/officeart/2008/layout/PictureAccentBlocks"/>
    <dgm:cxn modelId="{757D3F0D-F38F-4F40-8C53-9D9AA350C584}" type="presParOf" srcId="{C6D68E4A-DC02-4094-BBFE-699AB178106D}" destId="{94CC856F-58CF-478F-9605-4CE0B128AB44}" srcOrd="0" destOrd="0" presId="urn:microsoft.com/office/officeart/2008/layout/PictureAccentBlocks"/>
    <dgm:cxn modelId="{09529528-320A-4BA9-811C-7BE6D9AFBE70}" type="presParOf" srcId="{C6D68E4A-DC02-4094-BBFE-699AB178106D}" destId="{012FB527-0E8B-40D8-8175-C13E4A944683}" srcOrd="1" destOrd="0" presId="urn:microsoft.com/office/officeart/2008/layout/PictureAccentBlocks"/>
    <dgm:cxn modelId="{48523F8C-771F-4401-A4BB-AE62E007F1B8}" type="presParOf" srcId="{F8F6DB6B-08B8-4889-9A9E-1EBB46C3B0D7}" destId="{792C954A-3A57-4F92-A8F9-E4AE773F6DCF}" srcOrd="3" destOrd="0" presId="urn:microsoft.com/office/officeart/2008/layout/PictureAccentBlocks"/>
    <dgm:cxn modelId="{47A27148-95D8-40E9-8632-C5D334A4CC86}" type="presParOf" srcId="{F8F6DB6B-08B8-4889-9A9E-1EBB46C3B0D7}" destId="{D9B4E30B-01E5-47A7-84D2-4E708359F31B}" srcOrd="4" destOrd="0" presId="urn:microsoft.com/office/officeart/2008/layout/PictureAccentBlocks"/>
    <dgm:cxn modelId="{53CBC2C3-72BA-42CB-BD0B-01CE0C6E7296}" type="presParOf" srcId="{D9B4E30B-01E5-47A7-84D2-4E708359F31B}" destId="{498C21FD-4D21-47AC-A82F-3C4AC33B0F27}" srcOrd="0" destOrd="0" presId="urn:microsoft.com/office/officeart/2008/layout/PictureAccentBlocks"/>
    <dgm:cxn modelId="{271AA2B9-A2CD-464D-A9DE-F5F7768D3381}" type="presParOf" srcId="{D9B4E30B-01E5-47A7-84D2-4E708359F31B}" destId="{CE0156ED-CD99-4364-ACC8-03B6D5252AD8}" srcOrd="1" destOrd="0" presId="urn:microsoft.com/office/officeart/2008/layout/PictureAccentBlocks"/>
    <dgm:cxn modelId="{26BF0CE7-8E4E-4732-A459-C908096974C4}" type="presParOf" srcId="{F8F6DB6B-08B8-4889-9A9E-1EBB46C3B0D7}" destId="{DD571A85-695F-4BD0-AE70-C50232A15136}" srcOrd="5" destOrd="0" presId="urn:microsoft.com/office/officeart/2008/layout/PictureAccentBlocks"/>
    <dgm:cxn modelId="{844CA054-BE79-4B0B-986E-281455BEDE8C}" type="presParOf" srcId="{F8F6DB6B-08B8-4889-9A9E-1EBB46C3B0D7}" destId="{4318C362-7DE9-4C0F-8D7F-6A2C85D49379}" srcOrd="6" destOrd="0" presId="urn:microsoft.com/office/officeart/2008/layout/PictureAccentBlocks"/>
    <dgm:cxn modelId="{7881F0DD-D080-4CAA-A40C-A4B22F686C67}" type="presParOf" srcId="{4318C362-7DE9-4C0F-8D7F-6A2C85D49379}" destId="{A1DAF415-6D6A-4A25-B79D-AF48619C0954}" srcOrd="0" destOrd="0" presId="urn:microsoft.com/office/officeart/2008/layout/PictureAccentBlocks"/>
    <dgm:cxn modelId="{AD843EBC-A523-470C-B676-6C1FDA5F1048}" type="presParOf" srcId="{4318C362-7DE9-4C0F-8D7F-6A2C85D49379}" destId="{A96B7449-CC3D-47C5-A0ED-5EB6161E3E1C}" srcOrd="1" destOrd="0" presId="urn:microsoft.com/office/officeart/2008/layout/PictureAccentBlocks"/>
    <dgm:cxn modelId="{3FBE5FF2-A98D-49F5-B608-710594E238AF}" type="presParOf" srcId="{F8F6DB6B-08B8-4889-9A9E-1EBB46C3B0D7}" destId="{2C185A71-5BAF-48F0-8312-99BEF8121A2C}" srcOrd="7" destOrd="0" presId="urn:microsoft.com/office/officeart/2008/layout/PictureAccentBlocks"/>
    <dgm:cxn modelId="{3EE6EB77-297D-457D-8DF4-6CC21D0A38AB}" type="presParOf" srcId="{F8F6DB6B-08B8-4889-9A9E-1EBB46C3B0D7}" destId="{E1121D01-013F-4489-AB09-AC23D0FAE85E}" srcOrd="8" destOrd="0" presId="urn:microsoft.com/office/officeart/2008/layout/PictureAccentBlocks"/>
    <dgm:cxn modelId="{0FAC2EED-0B8A-47B3-BA77-5980EC196864}" type="presParOf" srcId="{E1121D01-013F-4489-AB09-AC23D0FAE85E}" destId="{7CD64683-A3D8-4353-A5EA-09D97BA84F0E}" srcOrd="0" destOrd="0" presId="urn:microsoft.com/office/officeart/2008/layout/PictureAccentBlocks"/>
    <dgm:cxn modelId="{40006AAD-8F93-47A6-A215-4F4457E15669}" type="presParOf" srcId="{E1121D01-013F-4489-AB09-AC23D0FAE85E}" destId="{463E89FE-B46A-4972-80D0-02E04ACA7A4E}" srcOrd="1" destOrd="0" presId="urn:microsoft.com/office/officeart/2008/layout/PictureAccentBlocks"/>
    <dgm:cxn modelId="{A163A394-75CA-41CC-BA68-42BAC29A1DDF}" type="presParOf" srcId="{F8F6DB6B-08B8-4889-9A9E-1EBB46C3B0D7}" destId="{51D1C747-44FD-4716-A7C7-18647AC7A132}" srcOrd="9" destOrd="0" presId="urn:microsoft.com/office/officeart/2008/layout/PictureAccentBlocks"/>
    <dgm:cxn modelId="{E2D7C40D-F7A4-43D2-B732-2DFE40503501}" type="presParOf" srcId="{F8F6DB6B-08B8-4889-9A9E-1EBB46C3B0D7}" destId="{C51F41C1-DC54-492E-98CF-781CFE525AFC}" srcOrd="10" destOrd="0" presId="urn:microsoft.com/office/officeart/2008/layout/PictureAccentBlocks"/>
    <dgm:cxn modelId="{432677D3-69D9-4147-A620-A564769A1AFB}" type="presParOf" srcId="{C51F41C1-DC54-492E-98CF-781CFE525AFC}" destId="{5FE83C46-B541-445D-AB71-11A321EB8EC0}" srcOrd="0" destOrd="0" presId="urn:microsoft.com/office/officeart/2008/layout/PictureAccentBlocks"/>
    <dgm:cxn modelId="{001A864E-563B-4A0D-B17D-870C7FFC79A9}" type="presParOf" srcId="{C51F41C1-DC54-492E-98CF-781CFE525AFC}" destId="{34A65E8B-14A1-4EDB-9DE6-4FFEA8700116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921CDB-C411-4A91-BB0F-4624AD114EF7}" type="doc">
      <dgm:prSet loTypeId="urn:microsoft.com/office/officeart/2008/layout/PictureAccentBlocks" loCatId="picture" qsTypeId="urn:microsoft.com/office/officeart/2005/8/quickstyle/simple1" qsCatId="simple" csTypeId="urn:microsoft.com/office/officeart/2005/8/colors/colorful1" csCatId="colorful" phldr="1"/>
      <dgm:spPr/>
    </dgm:pt>
    <dgm:pt modelId="{7FA95756-8F7D-44DF-A2B7-2155858A8E8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A733444-F59D-42EB-A068-C2A5E9A443EF}" type="parTrans" cxnId="{370E751C-4C47-4C6B-BB4B-DAA2D4130005}">
      <dgm:prSet/>
      <dgm:spPr/>
      <dgm:t>
        <a:bodyPr/>
        <a:lstStyle/>
        <a:p>
          <a:endParaRPr lang="en-US"/>
        </a:p>
      </dgm:t>
    </dgm:pt>
    <dgm:pt modelId="{53EC1D3A-ACFF-453D-8DA9-C921CD0D1597}" type="sibTrans" cxnId="{370E751C-4C47-4C6B-BB4B-DAA2D4130005}">
      <dgm:prSet/>
      <dgm:spPr/>
      <dgm:t>
        <a:bodyPr/>
        <a:lstStyle/>
        <a:p>
          <a:endParaRPr lang="en-US"/>
        </a:p>
      </dgm:t>
    </dgm:pt>
    <dgm:pt modelId="{B679E3A5-BC9E-41B3-B1B9-9CDEC82513C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7BA8E03-4003-4C99-969B-0B28434D6036}" type="parTrans" cxnId="{5E77F563-1757-4A6E-A9EC-0DB03630BF80}">
      <dgm:prSet/>
      <dgm:spPr/>
      <dgm:t>
        <a:bodyPr/>
        <a:lstStyle/>
        <a:p>
          <a:endParaRPr lang="en-US"/>
        </a:p>
      </dgm:t>
    </dgm:pt>
    <dgm:pt modelId="{1F1AF0C3-7049-4700-BB6E-5AE6CC751289}" type="sibTrans" cxnId="{5E77F563-1757-4A6E-A9EC-0DB03630BF80}">
      <dgm:prSet/>
      <dgm:spPr/>
      <dgm:t>
        <a:bodyPr/>
        <a:lstStyle/>
        <a:p>
          <a:endParaRPr lang="en-US"/>
        </a:p>
      </dgm:t>
    </dgm:pt>
    <dgm:pt modelId="{2F446399-4011-4B0D-809E-87106AEFDE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47381B6-20C2-4004-9D3F-4D6AC612FC50}" type="parTrans" cxnId="{0704045D-ADA8-456A-A4A9-0E8434F89640}">
      <dgm:prSet/>
      <dgm:spPr/>
      <dgm:t>
        <a:bodyPr/>
        <a:lstStyle/>
        <a:p>
          <a:endParaRPr lang="en-US"/>
        </a:p>
      </dgm:t>
    </dgm:pt>
    <dgm:pt modelId="{BFC4CCEE-9C73-4BF1-94EE-BF53042D4353}" type="sibTrans" cxnId="{0704045D-ADA8-456A-A4A9-0E8434F89640}">
      <dgm:prSet/>
      <dgm:spPr/>
      <dgm:t>
        <a:bodyPr/>
        <a:lstStyle/>
        <a:p>
          <a:endParaRPr lang="en-US"/>
        </a:p>
      </dgm:t>
    </dgm:pt>
    <dgm:pt modelId="{77CF3164-BE36-4240-A274-62E53041179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0E2C964-D920-430B-A0F7-A29BFED77538}" type="parTrans" cxnId="{E2473106-4AC7-4FFA-9803-86AC7C6E5710}">
      <dgm:prSet/>
      <dgm:spPr/>
      <dgm:t>
        <a:bodyPr/>
        <a:lstStyle/>
        <a:p>
          <a:endParaRPr lang="en-US"/>
        </a:p>
      </dgm:t>
    </dgm:pt>
    <dgm:pt modelId="{D225D415-A48D-4C58-A13F-5C919B00E3DD}" type="sibTrans" cxnId="{E2473106-4AC7-4FFA-9803-86AC7C6E5710}">
      <dgm:prSet/>
      <dgm:spPr/>
      <dgm:t>
        <a:bodyPr/>
        <a:lstStyle/>
        <a:p>
          <a:endParaRPr lang="en-US"/>
        </a:p>
      </dgm:t>
    </dgm:pt>
    <dgm:pt modelId="{76EDDAA6-1D09-4F01-AFEB-1F7B67B35FD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7B54193-0597-4403-B47F-4F048B7F4D9E}" type="parTrans" cxnId="{8B0FEA5D-94C0-48AE-955D-425C5BB24DE0}">
      <dgm:prSet/>
      <dgm:spPr/>
      <dgm:t>
        <a:bodyPr/>
        <a:lstStyle/>
        <a:p>
          <a:endParaRPr lang="en-US"/>
        </a:p>
      </dgm:t>
    </dgm:pt>
    <dgm:pt modelId="{89253298-F813-44B9-96F8-2DE854F977EF}" type="sibTrans" cxnId="{8B0FEA5D-94C0-48AE-955D-425C5BB24DE0}">
      <dgm:prSet/>
      <dgm:spPr/>
      <dgm:t>
        <a:bodyPr/>
        <a:lstStyle/>
        <a:p>
          <a:endParaRPr lang="en-US"/>
        </a:p>
      </dgm:t>
    </dgm:pt>
    <dgm:pt modelId="{FF2F0783-6878-4BC1-A32C-C1A351159DD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E2CF460-4D20-4E27-87E3-067ED7421AD4}" type="parTrans" cxnId="{797C8AFA-A3E3-4C64-9E71-72B4D060CF2C}">
      <dgm:prSet/>
      <dgm:spPr/>
      <dgm:t>
        <a:bodyPr/>
        <a:lstStyle/>
        <a:p>
          <a:endParaRPr lang="en-US"/>
        </a:p>
      </dgm:t>
    </dgm:pt>
    <dgm:pt modelId="{AECD3E91-A717-404B-B69E-989B8180669F}" type="sibTrans" cxnId="{797C8AFA-A3E3-4C64-9E71-72B4D060CF2C}">
      <dgm:prSet/>
      <dgm:spPr/>
      <dgm:t>
        <a:bodyPr/>
        <a:lstStyle/>
        <a:p>
          <a:endParaRPr lang="en-US"/>
        </a:p>
      </dgm:t>
    </dgm:pt>
    <dgm:pt modelId="{F8F6DB6B-08B8-4889-9A9E-1EBB46C3B0D7}" type="pres">
      <dgm:prSet presAssocID="{5A921CDB-C411-4A91-BB0F-4624AD114EF7}" presName="Name0" presStyleCnt="0">
        <dgm:presLayoutVars>
          <dgm:dir/>
        </dgm:presLayoutVars>
      </dgm:prSet>
      <dgm:spPr/>
    </dgm:pt>
    <dgm:pt modelId="{268CE403-315C-4C87-A0F4-86272F6781C5}" type="pres">
      <dgm:prSet presAssocID="{7FA95756-8F7D-44DF-A2B7-2155858A8E82}" presName="composite" presStyleCnt="0"/>
      <dgm:spPr/>
    </dgm:pt>
    <dgm:pt modelId="{785D1071-6E02-40F7-B34A-AE39C3406620}" type="pres">
      <dgm:prSet presAssocID="{7FA95756-8F7D-44DF-A2B7-2155858A8E82}" presName="Image" presStyleLbl="alignNode1" presStyleIdx="0" presStyleCnt="6" custAng="0" custLinFactY="-8131" custLinFactNeighborX="-159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6EB5C-F75C-4E22-889F-4CE61D6475E1}" type="pres">
      <dgm:prSet presAssocID="{7FA95756-8F7D-44DF-A2B7-2155858A8E82}" presName="Parent" presStyleLbl="revTx" presStyleIdx="0" presStyleCnt="6">
        <dgm:presLayoutVars>
          <dgm:bulletEnabled val="1"/>
        </dgm:presLayoutVars>
      </dgm:prSet>
      <dgm:spPr/>
    </dgm:pt>
    <dgm:pt modelId="{30491CF3-BFB0-4A95-BF30-F646EAC4ED78}" type="pres">
      <dgm:prSet presAssocID="{53EC1D3A-ACFF-453D-8DA9-C921CD0D1597}" presName="sibTrans" presStyleCnt="0"/>
      <dgm:spPr/>
    </dgm:pt>
    <dgm:pt modelId="{C6D68E4A-DC02-4094-BBFE-699AB178106D}" type="pres">
      <dgm:prSet presAssocID="{B679E3A5-BC9E-41B3-B1B9-9CDEC82513C7}" presName="composite" presStyleCnt="0"/>
      <dgm:spPr/>
    </dgm:pt>
    <dgm:pt modelId="{94CC856F-58CF-478F-9605-4CE0B128AB44}" type="pres">
      <dgm:prSet presAssocID="{B679E3A5-BC9E-41B3-B1B9-9CDEC82513C7}" presName="Image" presStyleLbl="alignNode1" presStyleIdx="1" presStyleCnt="6" custLinFactX="-36567" custLinFactNeighborX="-100000" custLinFactNeighborY="-18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2FB527-0E8B-40D8-8175-C13E4A944683}" type="pres">
      <dgm:prSet presAssocID="{B679E3A5-BC9E-41B3-B1B9-9CDEC82513C7}" presName="Parent" presStyleLbl="revTx" presStyleIdx="1" presStyleCnt="6">
        <dgm:presLayoutVars>
          <dgm:bulletEnabled val="1"/>
        </dgm:presLayoutVars>
      </dgm:prSet>
      <dgm:spPr/>
    </dgm:pt>
    <dgm:pt modelId="{792C954A-3A57-4F92-A8F9-E4AE773F6DCF}" type="pres">
      <dgm:prSet presAssocID="{1F1AF0C3-7049-4700-BB6E-5AE6CC751289}" presName="sibTrans" presStyleCnt="0"/>
      <dgm:spPr/>
    </dgm:pt>
    <dgm:pt modelId="{D9B4E30B-01E5-47A7-84D2-4E708359F31B}" type="pres">
      <dgm:prSet presAssocID="{2F446399-4011-4B0D-809E-87106AEFDE5F}" presName="composite" presStyleCnt="0"/>
      <dgm:spPr/>
    </dgm:pt>
    <dgm:pt modelId="{498C21FD-4D21-47AC-A82F-3C4AC33B0F27}" type="pres">
      <dgm:prSet presAssocID="{2F446399-4011-4B0D-809E-87106AEFDE5F}" presName="Image" presStyleLbl="alignNode1" presStyleIdx="2" presStyleCnt="6" custLinFactX="8146" custLinFactNeighborX="100000" custLinFactNeighborY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0156ED-CD99-4364-ACC8-03B6D5252AD8}" type="pres">
      <dgm:prSet presAssocID="{2F446399-4011-4B0D-809E-87106AEFDE5F}" presName="Parent" presStyleLbl="revTx" presStyleIdx="2" presStyleCnt="6">
        <dgm:presLayoutVars>
          <dgm:bulletEnabled val="1"/>
        </dgm:presLayoutVars>
      </dgm:prSet>
      <dgm:spPr/>
    </dgm:pt>
    <dgm:pt modelId="{DD571A85-695F-4BD0-AE70-C50232A15136}" type="pres">
      <dgm:prSet presAssocID="{BFC4CCEE-9C73-4BF1-94EE-BF53042D4353}" presName="sibTrans" presStyleCnt="0"/>
      <dgm:spPr/>
    </dgm:pt>
    <dgm:pt modelId="{4318C362-7DE9-4C0F-8D7F-6A2C85D49379}" type="pres">
      <dgm:prSet presAssocID="{77CF3164-BE36-4240-A274-62E53041179E}" presName="composite" presStyleCnt="0"/>
      <dgm:spPr/>
    </dgm:pt>
    <dgm:pt modelId="{A1DAF415-6D6A-4A25-B79D-AF48619C0954}" type="pres">
      <dgm:prSet presAssocID="{77CF3164-BE36-4240-A274-62E53041179E}" presName="Image" presStyleLbl="alignNode1" presStyleIdx="3" presStyleCnt="6" custLinFactX="-35150" custLinFactNeighborX="-100000" custLinFactNeighborY="-9768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6B7449-CC3D-47C5-A0ED-5EB6161E3E1C}" type="pres">
      <dgm:prSet presAssocID="{77CF3164-BE36-4240-A274-62E53041179E}" presName="Parent" presStyleLbl="revTx" presStyleIdx="3" presStyleCnt="6">
        <dgm:presLayoutVars>
          <dgm:bulletEnabled val="1"/>
        </dgm:presLayoutVars>
      </dgm:prSet>
      <dgm:spPr/>
    </dgm:pt>
    <dgm:pt modelId="{2C185A71-5BAF-48F0-8312-99BEF8121A2C}" type="pres">
      <dgm:prSet presAssocID="{D225D415-A48D-4C58-A13F-5C919B00E3DD}" presName="sibTrans" presStyleCnt="0"/>
      <dgm:spPr/>
    </dgm:pt>
    <dgm:pt modelId="{E1121D01-013F-4489-AB09-AC23D0FAE85E}" type="pres">
      <dgm:prSet presAssocID="{76EDDAA6-1D09-4F01-AFEB-1F7B67B35FD6}" presName="composite" presStyleCnt="0"/>
      <dgm:spPr/>
    </dgm:pt>
    <dgm:pt modelId="{7CD64683-A3D8-4353-A5EA-09D97BA84F0E}" type="pres">
      <dgm:prSet presAssocID="{76EDDAA6-1D09-4F01-AFEB-1F7B67B35FD6}" presName="Image" presStyleLbl="alignNode1" presStyleIdx="4" presStyleCnt="6" custLinFactX="8146" custLinFactNeighborX="100000" custLinFactNeighborY="939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3E89FE-B46A-4972-80D0-02E04ACA7A4E}" type="pres">
      <dgm:prSet presAssocID="{76EDDAA6-1D09-4F01-AFEB-1F7B67B35FD6}" presName="Parent" presStyleLbl="revTx" presStyleIdx="4" presStyleCnt="6">
        <dgm:presLayoutVars>
          <dgm:bulletEnabled val="1"/>
        </dgm:presLayoutVars>
      </dgm:prSet>
      <dgm:spPr/>
    </dgm:pt>
    <dgm:pt modelId="{51D1C747-44FD-4716-A7C7-18647AC7A132}" type="pres">
      <dgm:prSet presAssocID="{89253298-F813-44B9-96F8-2DE854F977EF}" presName="sibTrans" presStyleCnt="0"/>
      <dgm:spPr/>
    </dgm:pt>
    <dgm:pt modelId="{C51F41C1-DC54-492E-98CF-781CFE525AFC}" type="pres">
      <dgm:prSet presAssocID="{FF2F0783-6878-4BC1-A32C-C1A351159DD7}" presName="composite" presStyleCnt="0"/>
      <dgm:spPr/>
    </dgm:pt>
    <dgm:pt modelId="{5FE83C46-B541-445D-AB71-11A321EB8EC0}" type="pres">
      <dgm:prSet presAssocID="{FF2F0783-6878-4BC1-A32C-C1A351159DD7}" presName="Image" presStyleLbl="alignNode1" presStyleIdx="5" presStyleCnt="6" custLinFactNeighborX="-11870" custLinFactNeighborY="-9372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A65E8B-14A1-4EDB-9DE6-4FFEA8700116}" type="pres">
      <dgm:prSet presAssocID="{FF2F0783-6878-4BC1-A32C-C1A351159DD7}" presName="Parent" presStyleLbl="revTx" presStyleIdx="5" presStyleCnt="6">
        <dgm:presLayoutVars>
          <dgm:bulletEnabled val="1"/>
        </dgm:presLayoutVars>
      </dgm:prSet>
      <dgm:spPr/>
    </dgm:pt>
  </dgm:ptLst>
  <dgm:cxnLst>
    <dgm:cxn modelId="{E2473106-4AC7-4FFA-9803-86AC7C6E5710}" srcId="{5A921CDB-C411-4A91-BB0F-4624AD114EF7}" destId="{77CF3164-BE36-4240-A274-62E53041179E}" srcOrd="3" destOrd="0" parTransId="{C0E2C964-D920-430B-A0F7-A29BFED77538}" sibTransId="{D225D415-A48D-4C58-A13F-5C919B00E3DD}"/>
    <dgm:cxn modelId="{370E751C-4C47-4C6B-BB4B-DAA2D4130005}" srcId="{5A921CDB-C411-4A91-BB0F-4624AD114EF7}" destId="{7FA95756-8F7D-44DF-A2B7-2155858A8E82}" srcOrd="0" destOrd="0" parTransId="{1A733444-F59D-42EB-A068-C2A5E9A443EF}" sibTransId="{53EC1D3A-ACFF-453D-8DA9-C921CD0D1597}"/>
    <dgm:cxn modelId="{60716A1E-1063-4D4B-94F5-EDD9C0DAB78D}" type="presOf" srcId="{FF2F0783-6878-4BC1-A32C-C1A351159DD7}" destId="{34A65E8B-14A1-4EDB-9DE6-4FFEA8700116}" srcOrd="0" destOrd="0" presId="urn:microsoft.com/office/officeart/2008/layout/PictureAccentBlocks"/>
    <dgm:cxn modelId="{0704045D-ADA8-456A-A4A9-0E8434F89640}" srcId="{5A921CDB-C411-4A91-BB0F-4624AD114EF7}" destId="{2F446399-4011-4B0D-809E-87106AEFDE5F}" srcOrd="2" destOrd="0" parTransId="{B47381B6-20C2-4004-9D3F-4D6AC612FC50}" sibTransId="{BFC4CCEE-9C73-4BF1-94EE-BF53042D4353}"/>
    <dgm:cxn modelId="{8B0FEA5D-94C0-48AE-955D-425C5BB24DE0}" srcId="{5A921CDB-C411-4A91-BB0F-4624AD114EF7}" destId="{76EDDAA6-1D09-4F01-AFEB-1F7B67B35FD6}" srcOrd="4" destOrd="0" parTransId="{87B54193-0597-4403-B47F-4F048B7F4D9E}" sibTransId="{89253298-F813-44B9-96F8-2DE854F977EF}"/>
    <dgm:cxn modelId="{5E77F563-1757-4A6E-A9EC-0DB03630BF80}" srcId="{5A921CDB-C411-4A91-BB0F-4624AD114EF7}" destId="{B679E3A5-BC9E-41B3-B1B9-9CDEC82513C7}" srcOrd="1" destOrd="0" parTransId="{B7BA8E03-4003-4C99-969B-0B28434D6036}" sibTransId="{1F1AF0C3-7049-4700-BB6E-5AE6CC751289}"/>
    <dgm:cxn modelId="{D583E948-E966-4013-84DC-60674E98CBE4}" type="presOf" srcId="{76EDDAA6-1D09-4F01-AFEB-1F7B67B35FD6}" destId="{463E89FE-B46A-4972-80D0-02E04ACA7A4E}" srcOrd="0" destOrd="0" presId="urn:microsoft.com/office/officeart/2008/layout/PictureAccentBlocks"/>
    <dgm:cxn modelId="{0CC1F274-11EC-4C84-97B8-4198EF38466D}" type="presOf" srcId="{7FA95756-8F7D-44DF-A2B7-2155858A8E82}" destId="{8186EB5C-F75C-4E22-889F-4CE61D6475E1}" srcOrd="0" destOrd="0" presId="urn:microsoft.com/office/officeart/2008/layout/PictureAccentBlocks"/>
    <dgm:cxn modelId="{AD687B7C-C7C4-4184-8750-FC50CB229C99}" type="presOf" srcId="{B679E3A5-BC9E-41B3-B1B9-9CDEC82513C7}" destId="{012FB527-0E8B-40D8-8175-C13E4A944683}" srcOrd="0" destOrd="0" presId="urn:microsoft.com/office/officeart/2008/layout/PictureAccentBlocks"/>
    <dgm:cxn modelId="{2C2ECC94-8830-4E77-BDB5-6A61FBE11D62}" type="presOf" srcId="{2F446399-4011-4B0D-809E-87106AEFDE5F}" destId="{CE0156ED-CD99-4364-ACC8-03B6D5252AD8}" srcOrd="0" destOrd="0" presId="urn:microsoft.com/office/officeart/2008/layout/PictureAccentBlocks"/>
    <dgm:cxn modelId="{55065EB4-0EC5-430B-B8E1-2FEEF7A818E8}" type="presOf" srcId="{5A921CDB-C411-4A91-BB0F-4624AD114EF7}" destId="{F8F6DB6B-08B8-4889-9A9E-1EBB46C3B0D7}" srcOrd="0" destOrd="0" presId="urn:microsoft.com/office/officeart/2008/layout/PictureAccentBlocks"/>
    <dgm:cxn modelId="{3D42BEB6-3E03-45E5-B93D-694558303C04}" type="presOf" srcId="{77CF3164-BE36-4240-A274-62E53041179E}" destId="{A96B7449-CC3D-47C5-A0ED-5EB6161E3E1C}" srcOrd="0" destOrd="0" presId="urn:microsoft.com/office/officeart/2008/layout/PictureAccentBlocks"/>
    <dgm:cxn modelId="{797C8AFA-A3E3-4C64-9E71-72B4D060CF2C}" srcId="{5A921CDB-C411-4A91-BB0F-4624AD114EF7}" destId="{FF2F0783-6878-4BC1-A32C-C1A351159DD7}" srcOrd="5" destOrd="0" parTransId="{7E2CF460-4D20-4E27-87E3-067ED7421AD4}" sibTransId="{AECD3E91-A717-404B-B69E-989B8180669F}"/>
    <dgm:cxn modelId="{E3E497E6-64FF-40AF-8147-BE336C4D41BF}" type="presParOf" srcId="{F8F6DB6B-08B8-4889-9A9E-1EBB46C3B0D7}" destId="{268CE403-315C-4C87-A0F4-86272F6781C5}" srcOrd="0" destOrd="0" presId="urn:microsoft.com/office/officeart/2008/layout/PictureAccentBlocks"/>
    <dgm:cxn modelId="{8F5F91E6-36FD-47D4-A80C-1AFB1DD31481}" type="presParOf" srcId="{268CE403-315C-4C87-A0F4-86272F6781C5}" destId="{785D1071-6E02-40F7-B34A-AE39C3406620}" srcOrd="0" destOrd="0" presId="urn:microsoft.com/office/officeart/2008/layout/PictureAccentBlocks"/>
    <dgm:cxn modelId="{D8A4E9FA-1D5B-4F31-B4E9-A5EC7879EC33}" type="presParOf" srcId="{268CE403-315C-4C87-A0F4-86272F6781C5}" destId="{8186EB5C-F75C-4E22-889F-4CE61D6475E1}" srcOrd="1" destOrd="0" presId="urn:microsoft.com/office/officeart/2008/layout/PictureAccentBlocks"/>
    <dgm:cxn modelId="{3A59EE2B-1516-4439-86D9-8AE04994188F}" type="presParOf" srcId="{F8F6DB6B-08B8-4889-9A9E-1EBB46C3B0D7}" destId="{30491CF3-BFB0-4A95-BF30-F646EAC4ED78}" srcOrd="1" destOrd="0" presId="urn:microsoft.com/office/officeart/2008/layout/PictureAccentBlocks"/>
    <dgm:cxn modelId="{6FE45217-512C-43FC-81DA-9781E591CB2B}" type="presParOf" srcId="{F8F6DB6B-08B8-4889-9A9E-1EBB46C3B0D7}" destId="{C6D68E4A-DC02-4094-BBFE-699AB178106D}" srcOrd="2" destOrd="0" presId="urn:microsoft.com/office/officeart/2008/layout/PictureAccentBlocks"/>
    <dgm:cxn modelId="{757D3F0D-F38F-4F40-8C53-9D9AA350C584}" type="presParOf" srcId="{C6D68E4A-DC02-4094-BBFE-699AB178106D}" destId="{94CC856F-58CF-478F-9605-4CE0B128AB44}" srcOrd="0" destOrd="0" presId="urn:microsoft.com/office/officeart/2008/layout/PictureAccentBlocks"/>
    <dgm:cxn modelId="{09529528-320A-4BA9-811C-7BE6D9AFBE70}" type="presParOf" srcId="{C6D68E4A-DC02-4094-BBFE-699AB178106D}" destId="{012FB527-0E8B-40D8-8175-C13E4A944683}" srcOrd="1" destOrd="0" presId="urn:microsoft.com/office/officeart/2008/layout/PictureAccentBlocks"/>
    <dgm:cxn modelId="{48523F8C-771F-4401-A4BB-AE62E007F1B8}" type="presParOf" srcId="{F8F6DB6B-08B8-4889-9A9E-1EBB46C3B0D7}" destId="{792C954A-3A57-4F92-A8F9-E4AE773F6DCF}" srcOrd="3" destOrd="0" presId="urn:microsoft.com/office/officeart/2008/layout/PictureAccentBlocks"/>
    <dgm:cxn modelId="{47A27148-95D8-40E9-8632-C5D334A4CC86}" type="presParOf" srcId="{F8F6DB6B-08B8-4889-9A9E-1EBB46C3B0D7}" destId="{D9B4E30B-01E5-47A7-84D2-4E708359F31B}" srcOrd="4" destOrd="0" presId="urn:microsoft.com/office/officeart/2008/layout/PictureAccentBlocks"/>
    <dgm:cxn modelId="{53CBC2C3-72BA-42CB-BD0B-01CE0C6E7296}" type="presParOf" srcId="{D9B4E30B-01E5-47A7-84D2-4E708359F31B}" destId="{498C21FD-4D21-47AC-A82F-3C4AC33B0F27}" srcOrd="0" destOrd="0" presId="urn:microsoft.com/office/officeart/2008/layout/PictureAccentBlocks"/>
    <dgm:cxn modelId="{271AA2B9-A2CD-464D-A9DE-F5F7768D3381}" type="presParOf" srcId="{D9B4E30B-01E5-47A7-84D2-4E708359F31B}" destId="{CE0156ED-CD99-4364-ACC8-03B6D5252AD8}" srcOrd="1" destOrd="0" presId="urn:microsoft.com/office/officeart/2008/layout/PictureAccentBlocks"/>
    <dgm:cxn modelId="{26BF0CE7-8E4E-4732-A459-C908096974C4}" type="presParOf" srcId="{F8F6DB6B-08B8-4889-9A9E-1EBB46C3B0D7}" destId="{DD571A85-695F-4BD0-AE70-C50232A15136}" srcOrd="5" destOrd="0" presId="urn:microsoft.com/office/officeart/2008/layout/PictureAccentBlocks"/>
    <dgm:cxn modelId="{844CA054-BE79-4B0B-986E-281455BEDE8C}" type="presParOf" srcId="{F8F6DB6B-08B8-4889-9A9E-1EBB46C3B0D7}" destId="{4318C362-7DE9-4C0F-8D7F-6A2C85D49379}" srcOrd="6" destOrd="0" presId="urn:microsoft.com/office/officeart/2008/layout/PictureAccentBlocks"/>
    <dgm:cxn modelId="{7881F0DD-D080-4CAA-A40C-A4B22F686C67}" type="presParOf" srcId="{4318C362-7DE9-4C0F-8D7F-6A2C85D49379}" destId="{A1DAF415-6D6A-4A25-B79D-AF48619C0954}" srcOrd="0" destOrd="0" presId="urn:microsoft.com/office/officeart/2008/layout/PictureAccentBlocks"/>
    <dgm:cxn modelId="{AD843EBC-A523-470C-B676-6C1FDA5F1048}" type="presParOf" srcId="{4318C362-7DE9-4C0F-8D7F-6A2C85D49379}" destId="{A96B7449-CC3D-47C5-A0ED-5EB6161E3E1C}" srcOrd="1" destOrd="0" presId="urn:microsoft.com/office/officeart/2008/layout/PictureAccentBlocks"/>
    <dgm:cxn modelId="{3FBE5FF2-A98D-49F5-B608-710594E238AF}" type="presParOf" srcId="{F8F6DB6B-08B8-4889-9A9E-1EBB46C3B0D7}" destId="{2C185A71-5BAF-48F0-8312-99BEF8121A2C}" srcOrd="7" destOrd="0" presId="urn:microsoft.com/office/officeart/2008/layout/PictureAccentBlocks"/>
    <dgm:cxn modelId="{3EE6EB77-297D-457D-8DF4-6CC21D0A38AB}" type="presParOf" srcId="{F8F6DB6B-08B8-4889-9A9E-1EBB46C3B0D7}" destId="{E1121D01-013F-4489-AB09-AC23D0FAE85E}" srcOrd="8" destOrd="0" presId="urn:microsoft.com/office/officeart/2008/layout/PictureAccentBlocks"/>
    <dgm:cxn modelId="{0FAC2EED-0B8A-47B3-BA77-5980EC196864}" type="presParOf" srcId="{E1121D01-013F-4489-AB09-AC23D0FAE85E}" destId="{7CD64683-A3D8-4353-A5EA-09D97BA84F0E}" srcOrd="0" destOrd="0" presId="urn:microsoft.com/office/officeart/2008/layout/PictureAccentBlocks"/>
    <dgm:cxn modelId="{40006AAD-8F93-47A6-A215-4F4457E15669}" type="presParOf" srcId="{E1121D01-013F-4489-AB09-AC23D0FAE85E}" destId="{463E89FE-B46A-4972-80D0-02E04ACA7A4E}" srcOrd="1" destOrd="0" presId="urn:microsoft.com/office/officeart/2008/layout/PictureAccentBlocks"/>
    <dgm:cxn modelId="{A163A394-75CA-41CC-BA68-42BAC29A1DDF}" type="presParOf" srcId="{F8F6DB6B-08B8-4889-9A9E-1EBB46C3B0D7}" destId="{51D1C747-44FD-4716-A7C7-18647AC7A132}" srcOrd="9" destOrd="0" presId="urn:microsoft.com/office/officeart/2008/layout/PictureAccentBlocks"/>
    <dgm:cxn modelId="{E2D7C40D-F7A4-43D2-B732-2DFE40503501}" type="presParOf" srcId="{F8F6DB6B-08B8-4889-9A9E-1EBB46C3B0D7}" destId="{C51F41C1-DC54-492E-98CF-781CFE525AFC}" srcOrd="10" destOrd="0" presId="urn:microsoft.com/office/officeart/2008/layout/PictureAccentBlocks"/>
    <dgm:cxn modelId="{432677D3-69D9-4147-A620-A564769A1AFB}" type="presParOf" srcId="{C51F41C1-DC54-492E-98CF-781CFE525AFC}" destId="{5FE83C46-B541-445D-AB71-11A321EB8EC0}" srcOrd="0" destOrd="0" presId="urn:microsoft.com/office/officeart/2008/layout/PictureAccentBlocks"/>
    <dgm:cxn modelId="{001A864E-563B-4A0D-B17D-870C7FFC79A9}" type="presParOf" srcId="{C51F41C1-DC54-492E-98CF-781CFE525AFC}" destId="{34A65E8B-14A1-4EDB-9DE6-4FFEA8700116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921CDB-C411-4A91-BB0F-4624AD114EF7}" type="doc">
      <dgm:prSet loTypeId="urn:microsoft.com/office/officeart/2008/layout/PictureAccentBlocks" loCatId="picture" qsTypeId="urn:microsoft.com/office/officeart/2005/8/quickstyle/simple1" qsCatId="simple" csTypeId="urn:microsoft.com/office/officeart/2005/8/colors/colorful1" csCatId="colorful" phldr="1"/>
      <dgm:spPr/>
    </dgm:pt>
    <dgm:pt modelId="{7FA95756-8F7D-44DF-A2B7-2155858A8E8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A733444-F59D-42EB-A068-C2A5E9A443EF}" type="parTrans" cxnId="{370E751C-4C47-4C6B-BB4B-DAA2D4130005}">
      <dgm:prSet/>
      <dgm:spPr/>
      <dgm:t>
        <a:bodyPr/>
        <a:lstStyle/>
        <a:p>
          <a:endParaRPr lang="en-US"/>
        </a:p>
      </dgm:t>
    </dgm:pt>
    <dgm:pt modelId="{53EC1D3A-ACFF-453D-8DA9-C921CD0D1597}" type="sibTrans" cxnId="{370E751C-4C47-4C6B-BB4B-DAA2D4130005}">
      <dgm:prSet/>
      <dgm:spPr/>
      <dgm:t>
        <a:bodyPr/>
        <a:lstStyle/>
        <a:p>
          <a:endParaRPr lang="en-US"/>
        </a:p>
      </dgm:t>
    </dgm:pt>
    <dgm:pt modelId="{B679E3A5-BC9E-41B3-B1B9-9CDEC82513C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7BA8E03-4003-4C99-969B-0B28434D6036}" type="parTrans" cxnId="{5E77F563-1757-4A6E-A9EC-0DB03630BF80}">
      <dgm:prSet/>
      <dgm:spPr/>
      <dgm:t>
        <a:bodyPr/>
        <a:lstStyle/>
        <a:p>
          <a:endParaRPr lang="en-US"/>
        </a:p>
      </dgm:t>
    </dgm:pt>
    <dgm:pt modelId="{1F1AF0C3-7049-4700-BB6E-5AE6CC751289}" type="sibTrans" cxnId="{5E77F563-1757-4A6E-A9EC-0DB03630BF80}">
      <dgm:prSet/>
      <dgm:spPr/>
      <dgm:t>
        <a:bodyPr/>
        <a:lstStyle/>
        <a:p>
          <a:endParaRPr lang="en-US"/>
        </a:p>
      </dgm:t>
    </dgm:pt>
    <dgm:pt modelId="{2F446399-4011-4B0D-809E-87106AEFDE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47381B6-20C2-4004-9D3F-4D6AC612FC50}" type="parTrans" cxnId="{0704045D-ADA8-456A-A4A9-0E8434F89640}">
      <dgm:prSet/>
      <dgm:spPr/>
      <dgm:t>
        <a:bodyPr/>
        <a:lstStyle/>
        <a:p>
          <a:endParaRPr lang="en-US"/>
        </a:p>
      </dgm:t>
    </dgm:pt>
    <dgm:pt modelId="{BFC4CCEE-9C73-4BF1-94EE-BF53042D4353}" type="sibTrans" cxnId="{0704045D-ADA8-456A-A4A9-0E8434F89640}">
      <dgm:prSet/>
      <dgm:spPr/>
      <dgm:t>
        <a:bodyPr/>
        <a:lstStyle/>
        <a:p>
          <a:endParaRPr lang="en-US"/>
        </a:p>
      </dgm:t>
    </dgm:pt>
    <dgm:pt modelId="{77CF3164-BE36-4240-A274-62E53041179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0E2C964-D920-430B-A0F7-A29BFED77538}" type="parTrans" cxnId="{E2473106-4AC7-4FFA-9803-86AC7C6E5710}">
      <dgm:prSet/>
      <dgm:spPr/>
      <dgm:t>
        <a:bodyPr/>
        <a:lstStyle/>
        <a:p>
          <a:endParaRPr lang="en-US"/>
        </a:p>
      </dgm:t>
    </dgm:pt>
    <dgm:pt modelId="{D225D415-A48D-4C58-A13F-5C919B00E3DD}" type="sibTrans" cxnId="{E2473106-4AC7-4FFA-9803-86AC7C6E5710}">
      <dgm:prSet/>
      <dgm:spPr/>
      <dgm:t>
        <a:bodyPr/>
        <a:lstStyle/>
        <a:p>
          <a:endParaRPr lang="en-US"/>
        </a:p>
      </dgm:t>
    </dgm:pt>
    <dgm:pt modelId="{76EDDAA6-1D09-4F01-AFEB-1F7B67B35FD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7B54193-0597-4403-B47F-4F048B7F4D9E}" type="parTrans" cxnId="{8B0FEA5D-94C0-48AE-955D-425C5BB24DE0}">
      <dgm:prSet/>
      <dgm:spPr/>
      <dgm:t>
        <a:bodyPr/>
        <a:lstStyle/>
        <a:p>
          <a:endParaRPr lang="en-US"/>
        </a:p>
      </dgm:t>
    </dgm:pt>
    <dgm:pt modelId="{89253298-F813-44B9-96F8-2DE854F977EF}" type="sibTrans" cxnId="{8B0FEA5D-94C0-48AE-955D-425C5BB24DE0}">
      <dgm:prSet/>
      <dgm:spPr/>
      <dgm:t>
        <a:bodyPr/>
        <a:lstStyle/>
        <a:p>
          <a:endParaRPr lang="en-US"/>
        </a:p>
      </dgm:t>
    </dgm:pt>
    <dgm:pt modelId="{FF2F0783-6878-4BC1-A32C-C1A351159DD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E2CF460-4D20-4E27-87E3-067ED7421AD4}" type="parTrans" cxnId="{797C8AFA-A3E3-4C64-9E71-72B4D060CF2C}">
      <dgm:prSet/>
      <dgm:spPr/>
      <dgm:t>
        <a:bodyPr/>
        <a:lstStyle/>
        <a:p>
          <a:endParaRPr lang="en-US"/>
        </a:p>
      </dgm:t>
    </dgm:pt>
    <dgm:pt modelId="{AECD3E91-A717-404B-B69E-989B8180669F}" type="sibTrans" cxnId="{797C8AFA-A3E3-4C64-9E71-72B4D060CF2C}">
      <dgm:prSet/>
      <dgm:spPr/>
      <dgm:t>
        <a:bodyPr/>
        <a:lstStyle/>
        <a:p>
          <a:endParaRPr lang="en-US"/>
        </a:p>
      </dgm:t>
    </dgm:pt>
    <dgm:pt modelId="{F8F6DB6B-08B8-4889-9A9E-1EBB46C3B0D7}" type="pres">
      <dgm:prSet presAssocID="{5A921CDB-C411-4A91-BB0F-4624AD114EF7}" presName="Name0" presStyleCnt="0">
        <dgm:presLayoutVars>
          <dgm:dir/>
        </dgm:presLayoutVars>
      </dgm:prSet>
      <dgm:spPr/>
    </dgm:pt>
    <dgm:pt modelId="{268CE403-315C-4C87-A0F4-86272F6781C5}" type="pres">
      <dgm:prSet presAssocID="{7FA95756-8F7D-44DF-A2B7-2155858A8E82}" presName="composite" presStyleCnt="0"/>
      <dgm:spPr/>
    </dgm:pt>
    <dgm:pt modelId="{785D1071-6E02-40F7-B34A-AE39C3406620}" type="pres">
      <dgm:prSet presAssocID="{7FA95756-8F7D-44DF-A2B7-2155858A8E82}" presName="Image" presStyleLbl="alignNode1" presStyleIdx="0" presStyleCnt="6" custAng="0" custLinFactY="-8131" custLinFactNeighborX="-159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6EB5C-F75C-4E22-889F-4CE61D6475E1}" type="pres">
      <dgm:prSet presAssocID="{7FA95756-8F7D-44DF-A2B7-2155858A8E82}" presName="Parent" presStyleLbl="revTx" presStyleIdx="0" presStyleCnt="6">
        <dgm:presLayoutVars>
          <dgm:bulletEnabled val="1"/>
        </dgm:presLayoutVars>
      </dgm:prSet>
      <dgm:spPr/>
    </dgm:pt>
    <dgm:pt modelId="{30491CF3-BFB0-4A95-BF30-F646EAC4ED78}" type="pres">
      <dgm:prSet presAssocID="{53EC1D3A-ACFF-453D-8DA9-C921CD0D1597}" presName="sibTrans" presStyleCnt="0"/>
      <dgm:spPr/>
    </dgm:pt>
    <dgm:pt modelId="{C6D68E4A-DC02-4094-BBFE-699AB178106D}" type="pres">
      <dgm:prSet presAssocID="{B679E3A5-BC9E-41B3-B1B9-9CDEC82513C7}" presName="composite" presStyleCnt="0"/>
      <dgm:spPr/>
    </dgm:pt>
    <dgm:pt modelId="{94CC856F-58CF-478F-9605-4CE0B128AB44}" type="pres">
      <dgm:prSet presAssocID="{B679E3A5-BC9E-41B3-B1B9-9CDEC82513C7}" presName="Image" presStyleLbl="alignNode1" presStyleIdx="1" presStyleCnt="6" custLinFactX="-36567" custLinFactNeighborX="-100000" custLinFactNeighborY="-18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2FB527-0E8B-40D8-8175-C13E4A944683}" type="pres">
      <dgm:prSet presAssocID="{B679E3A5-BC9E-41B3-B1B9-9CDEC82513C7}" presName="Parent" presStyleLbl="revTx" presStyleIdx="1" presStyleCnt="6">
        <dgm:presLayoutVars>
          <dgm:bulletEnabled val="1"/>
        </dgm:presLayoutVars>
      </dgm:prSet>
      <dgm:spPr/>
    </dgm:pt>
    <dgm:pt modelId="{792C954A-3A57-4F92-A8F9-E4AE773F6DCF}" type="pres">
      <dgm:prSet presAssocID="{1F1AF0C3-7049-4700-BB6E-5AE6CC751289}" presName="sibTrans" presStyleCnt="0"/>
      <dgm:spPr/>
    </dgm:pt>
    <dgm:pt modelId="{D9B4E30B-01E5-47A7-84D2-4E708359F31B}" type="pres">
      <dgm:prSet presAssocID="{2F446399-4011-4B0D-809E-87106AEFDE5F}" presName="composite" presStyleCnt="0"/>
      <dgm:spPr/>
    </dgm:pt>
    <dgm:pt modelId="{498C21FD-4D21-47AC-A82F-3C4AC33B0F27}" type="pres">
      <dgm:prSet presAssocID="{2F446399-4011-4B0D-809E-87106AEFDE5F}" presName="Image" presStyleLbl="alignNode1" presStyleIdx="2" presStyleCnt="6" custLinFactX="8146" custLinFactNeighborX="100000" custLinFactNeighborY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0156ED-CD99-4364-ACC8-03B6D5252AD8}" type="pres">
      <dgm:prSet presAssocID="{2F446399-4011-4B0D-809E-87106AEFDE5F}" presName="Parent" presStyleLbl="revTx" presStyleIdx="2" presStyleCnt="6">
        <dgm:presLayoutVars>
          <dgm:bulletEnabled val="1"/>
        </dgm:presLayoutVars>
      </dgm:prSet>
      <dgm:spPr/>
    </dgm:pt>
    <dgm:pt modelId="{DD571A85-695F-4BD0-AE70-C50232A15136}" type="pres">
      <dgm:prSet presAssocID="{BFC4CCEE-9C73-4BF1-94EE-BF53042D4353}" presName="sibTrans" presStyleCnt="0"/>
      <dgm:spPr/>
    </dgm:pt>
    <dgm:pt modelId="{4318C362-7DE9-4C0F-8D7F-6A2C85D49379}" type="pres">
      <dgm:prSet presAssocID="{77CF3164-BE36-4240-A274-62E53041179E}" presName="composite" presStyleCnt="0"/>
      <dgm:spPr/>
    </dgm:pt>
    <dgm:pt modelId="{A1DAF415-6D6A-4A25-B79D-AF48619C0954}" type="pres">
      <dgm:prSet presAssocID="{77CF3164-BE36-4240-A274-62E53041179E}" presName="Image" presStyleLbl="alignNode1" presStyleIdx="3" presStyleCnt="6" custLinFactX="-35150" custLinFactNeighborX="-100000" custLinFactNeighborY="-9768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6B7449-CC3D-47C5-A0ED-5EB6161E3E1C}" type="pres">
      <dgm:prSet presAssocID="{77CF3164-BE36-4240-A274-62E53041179E}" presName="Parent" presStyleLbl="revTx" presStyleIdx="3" presStyleCnt="6">
        <dgm:presLayoutVars>
          <dgm:bulletEnabled val="1"/>
        </dgm:presLayoutVars>
      </dgm:prSet>
      <dgm:spPr/>
    </dgm:pt>
    <dgm:pt modelId="{2C185A71-5BAF-48F0-8312-99BEF8121A2C}" type="pres">
      <dgm:prSet presAssocID="{D225D415-A48D-4C58-A13F-5C919B00E3DD}" presName="sibTrans" presStyleCnt="0"/>
      <dgm:spPr/>
    </dgm:pt>
    <dgm:pt modelId="{E1121D01-013F-4489-AB09-AC23D0FAE85E}" type="pres">
      <dgm:prSet presAssocID="{76EDDAA6-1D09-4F01-AFEB-1F7B67B35FD6}" presName="composite" presStyleCnt="0"/>
      <dgm:spPr/>
    </dgm:pt>
    <dgm:pt modelId="{7CD64683-A3D8-4353-A5EA-09D97BA84F0E}" type="pres">
      <dgm:prSet presAssocID="{76EDDAA6-1D09-4F01-AFEB-1F7B67B35FD6}" presName="Image" presStyleLbl="alignNode1" presStyleIdx="4" presStyleCnt="6" custLinFactX="8146" custLinFactNeighborX="100000" custLinFactNeighborY="939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3E89FE-B46A-4972-80D0-02E04ACA7A4E}" type="pres">
      <dgm:prSet presAssocID="{76EDDAA6-1D09-4F01-AFEB-1F7B67B35FD6}" presName="Parent" presStyleLbl="revTx" presStyleIdx="4" presStyleCnt="6">
        <dgm:presLayoutVars>
          <dgm:bulletEnabled val="1"/>
        </dgm:presLayoutVars>
      </dgm:prSet>
      <dgm:spPr/>
    </dgm:pt>
    <dgm:pt modelId="{51D1C747-44FD-4716-A7C7-18647AC7A132}" type="pres">
      <dgm:prSet presAssocID="{89253298-F813-44B9-96F8-2DE854F977EF}" presName="sibTrans" presStyleCnt="0"/>
      <dgm:spPr/>
    </dgm:pt>
    <dgm:pt modelId="{C51F41C1-DC54-492E-98CF-781CFE525AFC}" type="pres">
      <dgm:prSet presAssocID="{FF2F0783-6878-4BC1-A32C-C1A351159DD7}" presName="composite" presStyleCnt="0"/>
      <dgm:spPr/>
    </dgm:pt>
    <dgm:pt modelId="{5FE83C46-B541-445D-AB71-11A321EB8EC0}" type="pres">
      <dgm:prSet presAssocID="{FF2F0783-6878-4BC1-A32C-C1A351159DD7}" presName="Image" presStyleLbl="alignNode1" presStyleIdx="5" presStyleCnt="6" custLinFactNeighborX="-11870" custLinFactNeighborY="-9372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A65E8B-14A1-4EDB-9DE6-4FFEA8700116}" type="pres">
      <dgm:prSet presAssocID="{FF2F0783-6878-4BC1-A32C-C1A351159DD7}" presName="Parent" presStyleLbl="revTx" presStyleIdx="5" presStyleCnt="6">
        <dgm:presLayoutVars>
          <dgm:bulletEnabled val="1"/>
        </dgm:presLayoutVars>
      </dgm:prSet>
      <dgm:spPr/>
    </dgm:pt>
  </dgm:ptLst>
  <dgm:cxnLst>
    <dgm:cxn modelId="{E2473106-4AC7-4FFA-9803-86AC7C6E5710}" srcId="{5A921CDB-C411-4A91-BB0F-4624AD114EF7}" destId="{77CF3164-BE36-4240-A274-62E53041179E}" srcOrd="3" destOrd="0" parTransId="{C0E2C964-D920-430B-A0F7-A29BFED77538}" sibTransId="{D225D415-A48D-4C58-A13F-5C919B00E3DD}"/>
    <dgm:cxn modelId="{370E751C-4C47-4C6B-BB4B-DAA2D4130005}" srcId="{5A921CDB-C411-4A91-BB0F-4624AD114EF7}" destId="{7FA95756-8F7D-44DF-A2B7-2155858A8E82}" srcOrd="0" destOrd="0" parTransId="{1A733444-F59D-42EB-A068-C2A5E9A443EF}" sibTransId="{53EC1D3A-ACFF-453D-8DA9-C921CD0D1597}"/>
    <dgm:cxn modelId="{60716A1E-1063-4D4B-94F5-EDD9C0DAB78D}" type="presOf" srcId="{FF2F0783-6878-4BC1-A32C-C1A351159DD7}" destId="{34A65E8B-14A1-4EDB-9DE6-4FFEA8700116}" srcOrd="0" destOrd="0" presId="urn:microsoft.com/office/officeart/2008/layout/PictureAccentBlocks"/>
    <dgm:cxn modelId="{0704045D-ADA8-456A-A4A9-0E8434F89640}" srcId="{5A921CDB-C411-4A91-BB0F-4624AD114EF7}" destId="{2F446399-4011-4B0D-809E-87106AEFDE5F}" srcOrd="2" destOrd="0" parTransId="{B47381B6-20C2-4004-9D3F-4D6AC612FC50}" sibTransId="{BFC4CCEE-9C73-4BF1-94EE-BF53042D4353}"/>
    <dgm:cxn modelId="{8B0FEA5D-94C0-48AE-955D-425C5BB24DE0}" srcId="{5A921CDB-C411-4A91-BB0F-4624AD114EF7}" destId="{76EDDAA6-1D09-4F01-AFEB-1F7B67B35FD6}" srcOrd="4" destOrd="0" parTransId="{87B54193-0597-4403-B47F-4F048B7F4D9E}" sibTransId="{89253298-F813-44B9-96F8-2DE854F977EF}"/>
    <dgm:cxn modelId="{5E77F563-1757-4A6E-A9EC-0DB03630BF80}" srcId="{5A921CDB-C411-4A91-BB0F-4624AD114EF7}" destId="{B679E3A5-BC9E-41B3-B1B9-9CDEC82513C7}" srcOrd="1" destOrd="0" parTransId="{B7BA8E03-4003-4C99-969B-0B28434D6036}" sibTransId="{1F1AF0C3-7049-4700-BB6E-5AE6CC751289}"/>
    <dgm:cxn modelId="{D583E948-E966-4013-84DC-60674E98CBE4}" type="presOf" srcId="{76EDDAA6-1D09-4F01-AFEB-1F7B67B35FD6}" destId="{463E89FE-B46A-4972-80D0-02E04ACA7A4E}" srcOrd="0" destOrd="0" presId="urn:microsoft.com/office/officeart/2008/layout/PictureAccentBlocks"/>
    <dgm:cxn modelId="{0CC1F274-11EC-4C84-97B8-4198EF38466D}" type="presOf" srcId="{7FA95756-8F7D-44DF-A2B7-2155858A8E82}" destId="{8186EB5C-F75C-4E22-889F-4CE61D6475E1}" srcOrd="0" destOrd="0" presId="urn:microsoft.com/office/officeart/2008/layout/PictureAccentBlocks"/>
    <dgm:cxn modelId="{AD687B7C-C7C4-4184-8750-FC50CB229C99}" type="presOf" srcId="{B679E3A5-BC9E-41B3-B1B9-9CDEC82513C7}" destId="{012FB527-0E8B-40D8-8175-C13E4A944683}" srcOrd="0" destOrd="0" presId="urn:microsoft.com/office/officeart/2008/layout/PictureAccentBlocks"/>
    <dgm:cxn modelId="{2C2ECC94-8830-4E77-BDB5-6A61FBE11D62}" type="presOf" srcId="{2F446399-4011-4B0D-809E-87106AEFDE5F}" destId="{CE0156ED-CD99-4364-ACC8-03B6D5252AD8}" srcOrd="0" destOrd="0" presId="urn:microsoft.com/office/officeart/2008/layout/PictureAccentBlocks"/>
    <dgm:cxn modelId="{55065EB4-0EC5-430B-B8E1-2FEEF7A818E8}" type="presOf" srcId="{5A921CDB-C411-4A91-BB0F-4624AD114EF7}" destId="{F8F6DB6B-08B8-4889-9A9E-1EBB46C3B0D7}" srcOrd="0" destOrd="0" presId="urn:microsoft.com/office/officeart/2008/layout/PictureAccentBlocks"/>
    <dgm:cxn modelId="{3D42BEB6-3E03-45E5-B93D-694558303C04}" type="presOf" srcId="{77CF3164-BE36-4240-A274-62E53041179E}" destId="{A96B7449-CC3D-47C5-A0ED-5EB6161E3E1C}" srcOrd="0" destOrd="0" presId="urn:microsoft.com/office/officeart/2008/layout/PictureAccentBlocks"/>
    <dgm:cxn modelId="{797C8AFA-A3E3-4C64-9E71-72B4D060CF2C}" srcId="{5A921CDB-C411-4A91-BB0F-4624AD114EF7}" destId="{FF2F0783-6878-4BC1-A32C-C1A351159DD7}" srcOrd="5" destOrd="0" parTransId="{7E2CF460-4D20-4E27-87E3-067ED7421AD4}" sibTransId="{AECD3E91-A717-404B-B69E-989B8180669F}"/>
    <dgm:cxn modelId="{E3E497E6-64FF-40AF-8147-BE336C4D41BF}" type="presParOf" srcId="{F8F6DB6B-08B8-4889-9A9E-1EBB46C3B0D7}" destId="{268CE403-315C-4C87-A0F4-86272F6781C5}" srcOrd="0" destOrd="0" presId="urn:microsoft.com/office/officeart/2008/layout/PictureAccentBlocks"/>
    <dgm:cxn modelId="{8F5F91E6-36FD-47D4-A80C-1AFB1DD31481}" type="presParOf" srcId="{268CE403-315C-4C87-A0F4-86272F6781C5}" destId="{785D1071-6E02-40F7-B34A-AE39C3406620}" srcOrd="0" destOrd="0" presId="urn:microsoft.com/office/officeart/2008/layout/PictureAccentBlocks"/>
    <dgm:cxn modelId="{D8A4E9FA-1D5B-4F31-B4E9-A5EC7879EC33}" type="presParOf" srcId="{268CE403-315C-4C87-A0F4-86272F6781C5}" destId="{8186EB5C-F75C-4E22-889F-4CE61D6475E1}" srcOrd="1" destOrd="0" presId="urn:microsoft.com/office/officeart/2008/layout/PictureAccentBlocks"/>
    <dgm:cxn modelId="{3A59EE2B-1516-4439-86D9-8AE04994188F}" type="presParOf" srcId="{F8F6DB6B-08B8-4889-9A9E-1EBB46C3B0D7}" destId="{30491CF3-BFB0-4A95-BF30-F646EAC4ED78}" srcOrd="1" destOrd="0" presId="urn:microsoft.com/office/officeart/2008/layout/PictureAccentBlocks"/>
    <dgm:cxn modelId="{6FE45217-512C-43FC-81DA-9781E591CB2B}" type="presParOf" srcId="{F8F6DB6B-08B8-4889-9A9E-1EBB46C3B0D7}" destId="{C6D68E4A-DC02-4094-BBFE-699AB178106D}" srcOrd="2" destOrd="0" presId="urn:microsoft.com/office/officeart/2008/layout/PictureAccentBlocks"/>
    <dgm:cxn modelId="{757D3F0D-F38F-4F40-8C53-9D9AA350C584}" type="presParOf" srcId="{C6D68E4A-DC02-4094-BBFE-699AB178106D}" destId="{94CC856F-58CF-478F-9605-4CE0B128AB44}" srcOrd="0" destOrd="0" presId="urn:microsoft.com/office/officeart/2008/layout/PictureAccentBlocks"/>
    <dgm:cxn modelId="{09529528-320A-4BA9-811C-7BE6D9AFBE70}" type="presParOf" srcId="{C6D68E4A-DC02-4094-BBFE-699AB178106D}" destId="{012FB527-0E8B-40D8-8175-C13E4A944683}" srcOrd="1" destOrd="0" presId="urn:microsoft.com/office/officeart/2008/layout/PictureAccentBlocks"/>
    <dgm:cxn modelId="{48523F8C-771F-4401-A4BB-AE62E007F1B8}" type="presParOf" srcId="{F8F6DB6B-08B8-4889-9A9E-1EBB46C3B0D7}" destId="{792C954A-3A57-4F92-A8F9-E4AE773F6DCF}" srcOrd="3" destOrd="0" presId="urn:microsoft.com/office/officeart/2008/layout/PictureAccentBlocks"/>
    <dgm:cxn modelId="{47A27148-95D8-40E9-8632-C5D334A4CC86}" type="presParOf" srcId="{F8F6DB6B-08B8-4889-9A9E-1EBB46C3B0D7}" destId="{D9B4E30B-01E5-47A7-84D2-4E708359F31B}" srcOrd="4" destOrd="0" presId="urn:microsoft.com/office/officeart/2008/layout/PictureAccentBlocks"/>
    <dgm:cxn modelId="{53CBC2C3-72BA-42CB-BD0B-01CE0C6E7296}" type="presParOf" srcId="{D9B4E30B-01E5-47A7-84D2-4E708359F31B}" destId="{498C21FD-4D21-47AC-A82F-3C4AC33B0F27}" srcOrd="0" destOrd="0" presId="urn:microsoft.com/office/officeart/2008/layout/PictureAccentBlocks"/>
    <dgm:cxn modelId="{271AA2B9-A2CD-464D-A9DE-F5F7768D3381}" type="presParOf" srcId="{D9B4E30B-01E5-47A7-84D2-4E708359F31B}" destId="{CE0156ED-CD99-4364-ACC8-03B6D5252AD8}" srcOrd="1" destOrd="0" presId="urn:microsoft.com/office/officeart/2008/layout/PictureAccentBlocks"/>
    <dgm:cxn modelId="{26BF0CE7-8E4E-4732-A459-C908096974C4}" type="presParOf" srcId="{F8F6DB6B-08B8-4889-9A9E-1EBB46C3B0D7}" destId="{DD571A85-695F-4BD0-AE70-C50232A15136}" srcOrd="5" destOrd="0" presId="urn:microsoft.com/office/officeart/2008/layout/PictureAccentBlocks"/>
    <dgm:cxn modelId="{844CA054-BE79-4B0B-986E-281455BEDE8C}" type="presParOf" srcId="{F8F6DB6B-08B8-4889-9A9E-1EBB46C3B0D7}" destId="{4318C362-7DE9-4C0F-8D7F-6A2C85D49379}" srcOrd="6" destOrd="0" presId="urn:microsoft.com/office/officeart/2008/layout/PictureAccentBlocks"/>
    <dgm:cxn modelId="{7881F0DD-D080-4CAA-A40C-A4B22F686C67}" type="presParOf" srcId="{4318C362-7DE9-4C0F-8D7F-6A2C85D49379}" destId="{A1DAF415-6D6A-4A25-B79D-AF48619C0954}" srcOrd="0" destOrd="0" presId="urn:microsoft.com/office/officeart/2008/layout/PictureAccentBlocks"/>
    <dgm:cxn modelId="{AD843EBC-A523-470C-B676-6C1FDA5F1048}" type="presParOf" srcId="{4318C362-7DE9-4C0F-8D7F-6A2C85D49379}" destId="{A96B7449-CC3D-47C5-A0ED-5EB6161E3E1C}" srcOrd="1" destOrd="0" presId="urn:microsoft.com/office/officeart/2008/layout/PictureAccentBlocks"/>
    <dgm:cxn modelId="{3FBE5FF2-A98D-49F5-B608-710594E238AF}" type="presParOf" srcId="{F8F6DB6B-08B8-4889-9A9E-1EBB46C3B0D7}" destId="{2C185A71-5BAF-48F0-8312-99BEF8121A2C}" srcOrd="7" destOrd="0" presId="urn:microsoft.com/office/officeart/2008/layout/PictureAccentBlocks"/>
    <dgm:cxn modelId="{3EE6EB77-297D-457D-8DF4-6CC21D0A38AB}" type="presParOf" srcId="{F8F6DB6B-08B8-4889-9A9E-1EBB46C3B0D7}" destId="{E1121D01-013F-4489-AB09-AC23D0FAE85E}" srcOrd="8" destOrd="0" presId="urn:microsoft.com/office/officeart/2008/layout/PictureAccentBlocks"/>
    <dgm:cxn modelId="{0FAC2EED-0B8A-47B3-BA77-5980EC196864}" type="presParOf" srcId="{E1121D01-013F-4489-AB09-AC23D0FAE85E}" destId="{7CD64683-A3D8-4353-A5EA-09D97BA84F0E}" srcOrd="0" destOrd="0" presId="urn:microsoft.com/office/officeart/2008/layout/PictureAccentBlocks"/>
    <dgm:cxn modelId="{40006AAD-8F93-47A6-A215-4F4457E15669}" type="presParOf" srcId="{E1121D01-013F-4489-AB09-AC23D0FAE85E}" destId="{463E89FE-B46A-4972-80D0-02E04ACA7A4E}" srcOrd="1" destOrd="0" presId="urn:microsoft.com/office/officeart/2008/layout/PictureAccentBlocks"/>
    <dgm:cxn modelId="{A163A394-75CA-41CC-BA68-42BAC29A1DDF}" type="presParOf" srcId="{F8F6DB6B-08B8-4889-9A9E-1EBB46C3B0D7}" destId="{51D1C747-44FD-4716-A7C7-18647AC7A132}" srcOrd="9" destOrd="0" presId="urn:microsoft.com/office/officeart/2008/layout/PictureAccentBlocks"/>
    <dgm:cxn modelId="{E2D7C40D-F7A4-43D2-B732-2DFE40503501}" type="presParOf" srcId="{F8F6DB6B-08B8-4889-9A9E-1EBB46C3B0D7}" destId="{C51F41C1-DC54-492E-98CF-781CFE525AFC}" srcOrd="10" destOrd="0" presId="urn:microsoft.com/office/officeart/2008/layout/PictureAccentBlocks"/>
    <dgm:cxn modelId="{432677D3-69D9-4147-A620-A564769A1AFB}" type="presParOf" srcId="{C51F41C1-DC54-492E-98CF-781CFE525AFC}" destId="{5FE83C46-B541-445D-AB71-11A321EB8EC0}" srcOrd="0" destOrd="0" presId="urn:microsoft.com/office/officeart/2008/layout/PictureAccentBlocks"/>
    <dgm:cxn modelId="{001A864E-563B-4A0D-B17D-870C7FFC79A9}" type="presParOf" srcId="{C51F41C1-DC54-492E-98CF-781CFE525AFC}" destId="{34A65E8B-14A1-4EDB-9DE6-4FFEA8700116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921CDB-C411-4A91-BB0F-4624AD114EF7}" type="doc">
      <dgm:prSet loTypeId="urn:microsoft.com/office/officeart/2008/layout/PictureAccentBlocks" loCatId="picture" qsTypeId="urn:microsoft.com/office/officeart/2005/8/quickstyle/simple1" qsCatId="simple" csTypeId="urn:microsoft.com/office/officeart/2005/8/colors/colorful1" csCatId="colorful" phldr="1"/>
      <dgm:spPr/>
    </dgm:pt>
    <dgm:pt modelId="{7FA95756-8F7D-44DF-A2B7-2155858A8E8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A733444-F59D-42EB-A068-C2A5E9A443EF}" type="parTrans" cxnId="{370E751C-4C47-4C6B-BB4B-DAA2D4130005}">
      <dgm:prSet/>
      <dgm:spPr/>
      <dgm:t>
        <a:bodyPr/>
        <a:lstStyle/>
        <a:p>
          <a:endParaRPr lang="en-US"/>
        </a:p>
      </dgm:t>
    </dgm:pt>
    <dgm:pt modelId="{53EC1D3A-ACFF-453D-8DA9-C921CD0D1597}" type="sibTrans" cxnId="{370E751C-4C47-4C6B-BB4B-DAA2D4130005}">
      <dgm:prSet/>
      <dgm:spPr/>
      <dgm:t>
        <a:bodyPr/>
        <a:lstStyle/>
        <a:p>
          <a:endParaRPr lang="en-US"/>
        </a:p>
      </dgm:t>
    </dgm:pt>
    <dgm:pt modelId="{B679E3A5-BC9E-41B3-B1B9-9CDEC82513C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7BA8E03-4003-4C99-969B-0B28434D6036}" type="parTrans" cxnId="{5E77F563-1757-4A6E-A9EC-0DB03630BF80}">
      <dgm:prSet/>
      <dgm:spPr/>
      <dgm:t>
        <a:bodyPr/>
        <a:lstStyle/>
        <a:p>
          <a:endParaRPr lang="en-US"/>
        </a:p>
      </dgm:t>
    </dgm:pt>
    <dgm:pt modelId="{1F1AF0C3-7049-4700-BB6E-5AE6CC751289}" type="sibTrans" cxnId="{5E77F563-1757-4A6E-A9EC-0DB03630BF80}">
      <dgm:prSet/>
      <dgm:spPr/>
      <dgm:t>
        <a:bodyPr/>
        <a:lstStyle/>
        <a:p>
          <a:endParaRPr lang="en-US"/>
        </a:p>
      </dgm:t>
    </dgm:pt>
    <dgm:pt modelId="{2F446399-4011-4B0D-809E-87106AEFDE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47381B6-20C2-4004-9D3F-4D6AC612FC50}" type="parTrans" cxnId="{0704045D-ADA8-456A-A4A9-0E8434F89640}">
      <dgm:prSet/>
      <dgm:spPr/>
      <dgm:t>
        <a:bodyPr/>
        <a:lstStyle/>
        <a:p>
          <a:endParaRPr lang="en-US"/>
        </a:p>
      </dgm:t>
    </dgm:pt>
    <dgm:pt modelId="{BFC4CCEE-9C73-4BF1-94EE-BF53042D4353}" type="sibTrans" cxnId="{0704045D-ADA8-456A-A4A9-0E8434F89640}">
      <dgm:prSet/>
      <dgm:spPr/>
      <dgm:t>
        <a:bodyPr/>
        <a:lstStyle/>
        <a:p>
          <a:endParaRPr lang="en-US"/>
        </a:p>
      </dgm:t>
    </dgm:pt>
    <dgm:pt modelId="{77CF3164-BE36-4240-A274-62E53041179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0E2C964-D920-430B-A0F7-A29BFED77538}" type="parTrans" cxnId="{E2473106-4AC7-4FFA-9803-86AC7C6E5710}">
      <dgm:prSet/>
      <dgm:spPr/>
      <dgm:t>
        <a:bodyPr/>
        <a:lstStyle/>
        <a:p>
          <a:endParaRPr lang="en-US"/>
        </a:p>
      </dgm:t>
    </dgm:pt>
    <dgm:pt modelId="{D225D415-A48D-4C58-A13F-5C919B00E3DD}" type="sibTrans" cxnId="{E2473106-4AC7-4FFA-9803-86AC7C6E5710}">
      <dgm:prSet/>
      <dgm:spPr/>
      <dgm:t>
        <a:bodyPr/>
        <a:lstStyle/>
        <a:p>
          <a:endParaRPr lang="en-US"/>
        </a:p>
      </dgm:t>
    </dgm:pt>
    <dgm:pt modelId="{76EDDAA6-1D09-4F01-AFEB-1F7B67B35FD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7B54193-0597-4403-B47F-4F048B7F4D9E}" type="parTrans" cxnId="{8B0FEA5D-94C0-48AE-955D-425C5BB24DE0}">
      <dgm:prSet/>
      <dgm:spPr/>
      <dgm:t>
        <a:bodyPr/>
        <a:lstStyle/>
        <a:p>
          <a:endParaRPr lang="en-US"/>
        </a:p>
      </dgm:t>
    </dgm:pt>
    <dgm:pt modelId="{89253298-F813-44B9-96F8-2DE854F977EF}" type="sibTrans" cxnId="{8B0FEA5D-94C0-48AE-955D-425C5BB24DE0}">
      <dgm:prSet/>
      <dgm:spPr/>
      <dgm:t>
        <a:bodyPr/>
        <a:lstStyle/>
        <a:p>
          <a:endParaRPr lang="en-US"/>
        </a:p>
      </dgm:t>
    </dgm:pt>
    <dgm:pt modelId="{FF2F0783-6878-4BC1-A32C-C1A351159DD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E2CF460-4D20-4E27-87E3-067ED7421AD4}" type="parTrans" cxnId="{797C8AFA-A3E3-4C64-9E71-72B4D060CF2C}">
      <dgm:prSet/>
      <dgm:spPr/>
      <dgm:t>
        <a:bodyPr/>
        <a:lstStyle/>
        <a:p>
          <a:endParaRPr lang="en-US"/>
        </a:p>
      </dgm:t>
    </dgm:pt>
    <dgm:pt modelId="{AECD3E91-A717-404B-B69E-989B8180669F}" type="sibTrans" cxnId="{797C8AFA-A3E3-4C64-9E71-72B4D060CF2C}">
      <dgm:prSet/>
      <dgm:spPr/>
      <dgm:t>
        <a:bodyPr/>
        <a:lstStyle/>
        <a:p>
          <a:endParaRPr lang="en-US"/>
        </a:p>
      </dgm:t>
    </dgm:pt>
    <dgm:pt modelId="{F8F6DB6B-08B8-4889-9A9E-1EBB46C3B0D7}" type="pres">
      <dgm:prSet presAssocID="{5A921CDB-C411-4A91-BB0F-4624AD114EF7}" presName="Name0" presStyleCnt="0">
        <dgm:presLayoutVars>
          <dgm:dir/>
        </dgm:presLayoutVars>
      </dgm:prSet>
      <dgm:spPr/>
    </dgm:pt>
    <dgm:pt modelId="{268CE403-315C-4C87-A0F4-86272F6781C5}" type="pres">
      <dgm:prSet presAssocID="{7FA95756-8F7D-44DF-A2B7-2155858A8E82}" presName="composite" presStyleCnt="0"/>
      <dgm:spPr/>
    </dgm:pt>
    <dgm:pt modelId="{785D1071-6E02-40F7-B34A-AE39C3406620}" type="pres">
      <dgm:prSet presAssocID="{7FA95756-8F7D-44DF-A2B7-2155858A8E82}" presName="Image" presStyleLbl="alignNode1" presStyleIdx="0" presStyleCnt="6" custAng="0" custLinFactY="-8131" custLinFactNeighborX="-159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6EB5C-F75C-4E22-889F-4CE61D6475E1}" type="pres">
      <dgm:prSet presAssocID="{7FA95756-8F7D-44DF-A2B7-2155858A8E82}" presName="Parent" presStyleLbl="revTx" presStyleIdx="0" presStyleCnt="6">
        <dgm:presLayoutVars>
          <dgm:bulletEnabled val="1"/>
        </dgm:presLayoutVars>
      </dgm:prSet>
      <dgm:spPr/>
    </dgm:pt>
    <dgm:pt modelId="{30491CF3-BFB0-4A95-BF30-F646EAC4ED78}" type="pres">
      <dgm:prSet presAssocID="{53EC1D3A-ACFF-453D-8DA9-C921CD0D1597}" presName="sibTrans" presStyleCnt="0"/>
      <dgm:spPr/>
    </dgm:pt>
    <dgm:pt modelId="{C6D68E4A-DC02-4094-BBFE-699AB178106D}" type="pres">
      <dgm:prSet presAssocID="{B679E3A5-BC9E-41B3-B1B9-9CDEC82513C7}" presName="composite" presStyleCnt="0"/>
      <dgm:spPr/>
    </dgm:pt>
    <dgm:pt modelId="{94CC856F-58CF-478F-9605-4CE0B128AB44}" type="pres">
      <dgm:prSet presAssocID="{B679E3A5-BC9E-41B3-B1B9-9CDEC82513C7}" presName="Image" presStyleLbl="alignNode1" presStyleIdx="1" presStyleCnt="6" custLinFactX="-36567" custLinFactNeighborX="-100000" custLinFactNeighborY="-18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2FB527-0E8B-40D8-8175-C13E4A944683}" type="pres">
      <dgm:prSet presAssocID="{B679E3A5-BC9E-41B3-B1B9-9CDEC82513C7}" presName="Parent" presStyleLbl="revTx" presStyleIdx="1" presStyleCnt="6">
        <dgm:presLayoutVars>
          <dgm:bulletEnabled val="1"/>
        </dgm:presLayoutVars>
      </dgm:prSet>
      <dgm:spPr/>
    </dgm:pt>
    <dgm:pt modelId="{792C954A-3A57-4F92-A8F9-E4AE773F6DCF}" type="pres">
      <dgm:prSet presAssocID="{1F1AF0C3-7049-4700-BB6E-5AE6CC751289}" presName="sibTrans" presStyleCnt="0"/>
      <dgm:spPr/>
    </dgm:pt>
    <dgm:pt modelId="{D9B4E30B-01E5-47A7-84D2-4E708359F31B}" type="pres">
      <dgm:prSet presAssocID="{2F446399-4011-4B0D-809E-87106AEFDE5F}" presName="composite" presStyleCnt="0"/>
      <dgm:spPr/>
    </dgm:pt>
    <dgm:pt modelId="{498C21FD-4D21-47AC-A82F-3C4AC33B0F27}" type="pres">
      <dgm:prSet presAssocID="{2F446399-4011-4B0D-809E-87106AEFDE5F}" presName="Image" presStyleLbl="alignNode1" presStyleIdx="2" presStyleCnt="6" custLinFactX="8146" custLinFactNeighborX="100000" custLinFactNeighborY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0156ED-CD99-4364-ACC8-03B6D5252AD8}" type="pres">
      <dgm:prSet presAssocID="{2F446399-4011-4B0D-809E-87106AEFDE5F}" presName="Parent" presStyleLbl="revTx" presStyleIdx="2" presStyleCnt="6">
        <dgm:presLayoutVars>
          <dgm:bulletEnabled val="1"/>
        </dgm:presLayoutVars>
      </dgm:prSet>
      <dgm:spPr/>
    </dgm:pt>
    <dgm:pt modelId="{DD571A85-695F-4BD0-AE70-C50232A15136}" type="pres">
      <dgm:prSet presAssocID="{BFC4CCEE-9C73-4BF1-94EE-BF53042D4353}" presName="sibTrans" presStyleCnt="0"/>
      <dgm:spPr/>
    </dgm:pt>
    <dgm:pt modelId="{4318C362-7DE9-4C0F-8D7F-6A2C85D49379}" type="pres">
      <dgm:prSet presAssocID="{77CF3164-BE36-4240-A274-62E53041179E}" presName="composite" presStyleCnt="0"/>
      <dgm:spPr/>
    </dgm:pt>
    <dgm:pt modelId="{A1DAF415-6D6A-4A25-B79D-AF48619C0954}" type="pres">
      <dgm:prSet presAssocID="{77CF3164-BE36-4240-A274-62E53041179E}" presName="Image" presStyleLbl="alignNode1" presStyleIdx="3" presStyleCnt="6" custLinFactX="-35150" custLinFactNeighborX="-100000" custLinFactNeighborY="-9768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6B7449-CC3D-47C5-A0ED-5EB6161E3E1C}" type="pres">
      <dgm:prSet presAssocID="{77CF3164-BE36-4240-A274-62E53041179E}" presName="Parent" presStyleLbl="revTx" presStyleIdx="3" presStyleCnt="6">
        <dgm:presLayoutVars>
          <dgm:bulletEnabled val="1"/>
        </dgm:presLayoutVars>
      </dgm:prSet>
      <dgm:spPr/>
    </dgm:pt>
    <dgm:pt modelId="{2C185A71-5BAF-48F0-8312-99BEF8121A2C}" type="pres">
      <dgm:prSet presAssocID="{D225D415-A48D-4C58-A13F-5C919B00E3DD}" presName="sibTrans" presStyleCnt="0"/>
      <dgm:spPr/>
    </dgm:pt>
    <dgm:pt modelId="{E1121D01-013F-4489-AB09-AC23D0FAE85E}" type="pres">
      <dgm:prSet presAssocID="{76EDDAA6-1D09-4F01-AFEB-1F7B67B35FD6}" presName="composite" presStyleCnt="0"/>
      <dgm:spPr/>
    </dgm:pt>
    <dgm:pt modelId="{7CD64683-A3D8-4353-A5EA-09D97BA84F0E}" type="pres">
      <dgm:prSet presAssocID="{76EDDAA6-1D09-4F01-AFEB-1F7B67B35FD6}" presName="Image" presStyleLbl="alignNode1" presStyleIdx="4" presStyleCnt="6" custLinFactX="8146" custLinFactNeighborX="100000" custLinFactNeighborY="939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3E89FE-B46A-4972-80D0-02E04ACA7A4E}" type="pres">
      <dgm:prSet presAssocID="{76EDDAA6-1D09-4F01-AFEB-1F7B67B35FD6}" presName="Parent" presStyleLbl="revTx" presStyleIdx="4" presStyleCnt="6">
        <dgm:presLayoutVars>
          <dgm:bulletEnabled val="1"/>
        </dgm:presLayoutVars>
      </dgm:prSet>
      <dgm:spPr/>
    </dgm:pt>
    <dgm:pt modelId="{51D1C747-44FD-4716-A7C7-18647AC7A132}" type="pres">
      <dgm:prSet presAssocID="{89253298-F813-44B9-96F8-2DE854F977EF}" presName="sibTrans" presStyleCnt="0"/>
      <dgm:spPr/>
    </dgm:pt>
    <dgm:pt modelId="{C51F41C1-DC54-492E-98CF-781CFE525AFC}" type="pres">
      <dgm:prSet presAssocID="{FF2F0783-6878-4BC1-A32C-C1A351159DD7}" presName="composite" presStyleCnt="0"/>
      <dgm:spPr/>
    </dgm:pt>
    <dgm:pt modelId="{5FE83C46-B541-445D-AB71-11A321EB8EC0}" type="pres">
      <dgm:prSet presAssocID="{FF2F0783-6878-4BC1-A32C-C1A351159DD7}" presName="Image" presStyleLbl="alignNode1" presStyleIdx="5" presStyleCnt="6" custLinFactNeighborX="-11870" custLinFactNeighborY="-9372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A65E8B-14A1-4EDB-9DE6-4FFEA8700116}" type="pres">
      <dgm:prSet presAssocID="{FF2F0783-6878-4BC1-A32C-C1A351159DD7}" presName="Parent" presStyleLbl="revTx" presStyleIdx="5" presStyleCnt="6">
        <dgm:presLayoutVars>
          <dgm:bulletEnabled val="1"/>
        </dgm:presLayoutVars>
      </dgm:prSet>
      <dgm:spPr/>
    </dgm:pt>
  </dgm:ptLst>
  <dgm:cxnLst>
    <dgm:cxn modelId="{E2473106-4AC7-4FFA-9803-86AC7C6E5710}" srcId="{5A921CDB-C411-4A91-BB0F-4624AD114EF7}" destId="{77CF3164-BE36-4240-A274-62E53041179E}" srcOrd="3" destOrd="0" parTransId="{C0E2C964-D920-430B-A0F7-A29BFED77538}" sibTransId="{D225D415-A48D-4C58-A13F-5C919B00E3DD}"/>
    <dgm:cxn modelId="{370E751C-4C47-4C6B-BB4B-DAA2D4130005}" srcId="{5A921CDB-C411-4A91-BB0F-4624AD114EF7}" destId="{7FA95756-8F7D-44DF-A2B7-2155858A8E82}" srcOrd="0" destOrd="0" parTransId="{1A733444-F59D-42EB-A068-C2A5E9A443EF}" sibTransId="{53EC1D3A-ACFF-453D-8DA9-C921CD0D1597}"/>
    <dgm:cxn modelId="{60716A1E-1063-4D4B-94F5-EDD9C0DAB78D}" type="presOf" srcId="{FF2F0783-6878-4BC1-A32C-C1A351159DD7}" destId="{34A65E8B-14A1-4EDB-9DE6-4FFEA8700116}" srcOrd="0" destOrd="0" presId="urn:microsoft.com/office/officeart/2008/layout/PictureAccentBlocks"/>
    <dgm:cxn modelId="{0704045D-ADA8-456A-A4A9-0E8434F89640}" srcId="{5A921CDB-C411-4A91-BB0F-4624AD114EF7}" destId="{2F446399-4011-4B0D-809E-87106AEFDE5F}" srcOrd="2" destOrd="0" parTransId="{B47381B6-20C2-4004-9D3F-4D6AC612FC50}" sibTransId="{BFC4CCEE-9C73-4BF1-94EE-BF53042D4353}"/>
    <dgm:cxn modelId="{8B0FEA5D-94C0-48AE-955D-425C5BB24DE0}" srcId="{5A921CDB-C411-4A91-BB0F-4624AD114EF7}" destId="{76EDDAA6-1D09-4F01-AFEB-1F7B67B35FD6}" srcOrd="4" destOrd="0" parTransId="{87B54193-0597-4403-B47F-4F048B7F4D9E}" sibTransId="{89253298-F813-44B9-96F8-2DE854F977EF}"/>
    <dgm:cxn modelId="{5E77F563-1757-4A6E-A9EC-0DB03630BF80}" srcId="{5A921CDB-C411-4A91-BB0F-4624AD114EF7}" destId="{B679E3A5-BC9E-41B3-B1B9-9CDEC82513C7}" srcOrd="1" destOrd="0" parTransId="{B7BA8E03-4003-4C99-969B-0B28434D6036}" sibTransId="{1F1AF0C3-7049-4700-BB6E-5AE6CC751289}"/>
    <dgm:cxn modelId="{D583E948-E966-4013-84DC-60674E98CBE4}" type="presOf" srcId="{76EDDAA6-1D09-4F01-AFEB-1F7B67B35FD6}" destId="{463E89FE-B46A-4972-80D0-02E04ACA7A4E}" srcOrd="0" destOrd="0" presId="urn:microsoft.com/office/officeart/2008/layout/PictureAccentBlocks"/>
    <dgm:cxn modelId="{0CC1F274-11EC-4C84-97B8-4198EF38466D}" type="presOf" srcId="{7FA95756-8F7D-44DF-A2B7-2155858A8E82}" destId="{8186EB5C-F75C-4E22-889F-4CE61D6475E1}" srcOrd="0" destOrd="0" presId="urn:microsoft.com/office/officeart/2008/layout/PictureAccentBlocks"/>
    <dgm:cxn modelId="{AD687B7C-C7C4-4184-8750-FC50CB229C99}" type="presOf" srcId="{B679E3A5-BC9E-41B3-B1B9-9CDEC82513C7}" destId="{012FB527-0E8B-40D8-8175-C13E4A944683}" srcOrd="0" destOrd="0" presId="urn:microsoft.com/office/officeart/2008/layout/PictureAccentBlocks"/>
    <dgm:cxn modelId="{2C2ECC94-8830-4E77-BDB5-6A61FBE11D62}" type="presOf" srcId="{2F446399-4011-4B0D-809E-87106AEFDE5F}" destId="{CE0156ED-CD99-4364-ACC8-03B6D5252AD8}" srcOrd="0" destOrd="0" presId="urn:microsoft.com/office/officeart/2008/layout/PictureAccentBlocks"/>
    <dgm:cxn modelId="{55065EB4-0EC5-430B-B8E1-2FEEF7A818E8}" type="presOf" srcId="{5A921CDB-C411-4A91-BB0F-4624AD114EF7}" destId="{F8F6DB6B-08B8-4889-9A9E-1EBB46C3B0D7}" srcOrd="0" destOrd="0" presId="urn:microsoft.com/office/officeart/2008/layout/PictureAccentBlocks"/>
    <dgm:cxn modelId="{3D42BEB6-3E03-45E5-B93D-694558303C04}" type="presOf" srcId="{77CF3164-BE36-4240-A274-62E53041179E}" destId="{A96B7449-CC3D-47C5-A0ED-5EB6161E3E1C}" srcOrd="0" destOrd="0" presId="urn:microsoft.com/office/officeart/2008/layout/PictureAccentBlocks"/>
    <dgm:cxn modelId="{797C8AFA-A3E3-4C64-9E71-72B4D060CF2C}" srcId="{5A921CDB-C411-4A91-BB0F-4624AD114EF7}" destId="{FF2F0783-6878-4BC1-A32C-C1A351159DD7}" srcOrd="5" destOrd="0" parTransId="{7E2CF460-4D20-4E27-87E3-067ED7421AD4}" sibTransId="{AECD3E91-A717-404B-B69E-989B8180669F}"/>
    <dgm:cxn modelId="{E3E497E6-64FF-40AF-8147-BE336C4D41BF}" type="presParOf" srcId="{F8F6DB6B-08B8-4889-9A9E-1EBB46C3B0D7}" destId="{268CE403-315C-4C87-A0F4-86272F6781C5}" srcOrd="0" destOrd="0" presId="urn:microsoft.com/office/officeart/2008/layout/PictureAccentBlocks"/>
    <dgm:cxn modelId="{8F5F91E6-36FD-47D4-A80C-1AFB1DD31481}" type="presParOf" srcId="{268CE403-315C-4C87-A0F4-86272F6781C5}" destId="{785D1071-6E02-40F7-B34A-AE39C3406620}" srcOrd="0" destOrd="0" presId="urn:microsoft.com/office/officeart/2008/layout/PictureAccentBlocks"/>
    <dgm:cxn modelId="{D8A4E9FA-1D5B-4F31-B4E9-A5EC7879EC33}" type="presParOf" srcId="{268CE403-315C-4C87-A0F4-86272F6781C5}" destId="{8186EB5C-F75C-4E22-889F-4CE61D6475E1}" srcOrd="1" destOrd="0" presId="urn:microsoft.com/office/officeart/2008/layout/PictureAccentBlocks"/>
    <dgm:cxn modelId="{3A59EE2B-1516-4439-86D9-8AE04994188F}" type="presParOf" srcId="{F8F6DB6B-08B8-4889-9A9E-1EBB46C3B0D7}" destId="{30491CF3-BFB0-4A95-BF30-F646EAC4ED78}" srcOrd="1" destOrd="0" presId="urn:microsoft.com/office/officeart/2008/layout/PictureAccentBlocks"/>
    <dgm:cxn modelId="{6FE45217-512C-43FC-81DA-9781E591CB2B}" type="presParOf" srcId="{F8F6DB6B-08B8-4889-9A9E-1EBB46C3B0D7}" destId="{C6D68E4A-DC02-4094-BBFE-699AB178106D}" srcOrd="2" destOrd="0" presId="urn:microsoft.com/office/officeart/2008/layout/PictureAccentBlocks"/>
    <dgm:cxn modelId="{757D3F0D-F38F-4F40-8C53-9D9AA350C584}" type="presParOf" srcId="{C6D68E4A-DC02-4094-BBFE-699AB178106D}" destId="{94CC856F-58CF-478F-9605-4CE0B128AB44}" srcOrd="0" destOrd="0" presId="urn:microsoft.com/office/officeart/2008/layout/PictureAccentBlocks"/>
    <dgm:cxn modelId="{09529528-320A-4BA9-811C-7BE6D9AFBE70}" type="presParOf" srcId="{C6D68E4A-DC02-4094-BBFE-699AB178106D}" destId="{012FB527-0E8B-40D8-8175-C13E4A944683}" srcOrd="1" destOrd="0" presId="urn:microsoft.com/office/officeart/2008/layout/PictureAccentBlocks"/>
    <dgm:cxn modelId="{48523F8C-771F-4401-A4BB-AE62E007F1B8}" type="presParOf" srcId="{F8F6DB6B-08B8-4889-9A9E-1EBB46C3B0D7}" destId="{792C954A-3A57-4F92-A8F9-E4AE773F6DCF}" srcOrd="3" destOrd="0" presId="urn:microsoft.com/office/officeart/2008/layout/PictureAccentBlocks"/>
    <dgm:cxn modelId="{47A27148-95D8-40E9-8632-C5D334A4CC86}" type="presParOf" srcId="{F8F6DB6B-08B8-4889-9A9E-1EBB46C3B0D7}" destId="{D9B4E30B-01E5-47A7-84D2-4E708359F31B}" srcOrd="4" destOrd="0" presId="urn:microsoft.com/office/officeart/2008/layout/PictureAccentBlocks"/>
    <dgm:cxn modelId="{53CBC2C3-72BA-42CB-BD0B-01CE0C6E7296}" type="presParOf" srcId="{D9B4E30B-01E5-47A7-84D2-4E708359F31B}" destId="{498C21FD-4D21-47AC-A82F-3C4AC33B0F27}" srcOrd="0" destOrd="0" presId="urn:microsoft.com/office/officeart/2008/layout/PictureAccentBlocks"/>
    <dgm:cxn modelId="{271AA2B9-A2CD-464D-A9DE-F5F7768D3381}" type="presParOf" srcId="{D9B4E30B-01E5-47A7-84D2-4E708359F31B}" destId="{CE0156ED-CD99-4364-ACC8-03B6D5252AD8}" srcOrd="1" destOrd="0" presId="urn:microsoft.com/office/officeart/2008/layout/PictureAccentBlocks"/>
    <dgm:cxn modelId="{26BF0CE7-8E4E-4732-A459-C908096974C4}" type="presParOf" srcId="{F8F6DB6B-08B8-4889-9A9E-1EBB46C3B0D7}" destId="{DD571A85-695F-4BD0-AE70-C50232A15136}" srcOrd="5" destOrd="0" presId="urn:microsoft.com/office/officeart/2008/layout/PictureAccentBlocks"/>
    <dgm:cxn modelId="{844CA054-BE79-4B0B-986E-281455BEDE8C}" type="presParOf" srcId="{F8F6DB6B-08B8-4889-9A9E-1EBB46C3B0D7}" destId="{4318C362-7DE9-4C0F-8D7F-6A2C85D49379}" srcOrd="6" destOrd="0" presId="urn:microsoft.com/office/officeart/2008/layout/PictureAccentBlocks"/>
    <dgm:cxn modelId="{7881F0DD-D080-4CAA-A40C-A4B22F686C67}" type="presParOf" srcId="{4318C362-7DE9-4C0F-8D7F-6A2C85D49379}" destId="{A1DAF415-6D6A-4A25-B79D-AF48619C0954}" srcOrd="0" destOrd="0" presId="urn:microsoft.com/office/officeart/2008/layout/PictureAccentBlocks"/>
    <dgm:cxn modelId="{AD843EBC-A523-470C-B676-6C1FDA5F1048}" type="presParOf" srcId="{4318C362-7DE9-4C0F-8D7F-6A2C85D49379}" destId="{A96B7449-CC3D-47C5-A0ED-5EB6161E3E1C}" srcOrd="1" destOrd="0" presId="urn:microsoft.com/office/officeart/2008/layout/PictureAccentBlocks"/>
    <dgm:cxn modelId="{3FBE5FF2-A98D-49F5-B608-710594E238AF}" type="presParOf" srcId="{F8F6DB6B-08B8-4889-9A9E-1EBB46C3B0D7}" destId="{2C185A71-5BAF-48F0-8312-99BEF8121A2C}" srcOrd="7" destOrd="0" presId="urn:microsoft.com/office/officeart/2008/layout/PictureAccentBlocks"/>
    <dgm:cxn modelId="{3EE6EB77-297D-457D-8DF4-6CC21D0A38AB}" type="presParOf" srcId="{F8F6DB6B-08B8-4889-9A9E-1EBB46C3B0D7}" destId="{E1121D01-013F-4489-AB09-AC23D0FAE85E}" srcOrd="8" destOrd="0" presId="urn:microsoft.com/office/officeart/2008/layout/PictureAccentBlocks"/>
    <dgm:cxn modelId="{0FAC2EED-0B8A-47B3-BA77-5980EC196864}" type="presParOf" srcId="{E1121D01-013F-4489-AB09-AC23D0FAE85E}" destId="{7CD64683-A3D8-4353-A5EA-09D97BA84F0E}" srcOrd="0" destOrd="0" presId="urn:microsoft.com/office/officeart/2008/layout/PictureAccentBlocks"/>
    <dgm:cxn modelId="{40006AAD-8F93-47A6-A215-4F4457E15669}" type="presParOf" srcId="{E1121D01-013F-4489-AB09-AC23D0FAE85E}" destId="{463E89FE-B46A-4972-80D0-02E04ACA7A4E}" srcOrd="1" destOrd="0" presId="urn:microsoft.com/office/officeart/2008/layout/PictureAccentBlocks"/>
    <dgm:cxn modelId="{A163A394-75CA-41CC-BA68-42BAC29A1DDF}" type="presParOf" srcId="{F8F6DB6B-08B8-4889-9A9E-1EBB46C3B0D7}" destId="{51D1C747-44FD-4716-A7C7-18647AC7A132}" srcOrd="9" destOrd="0" presId="urn:microsoft.com/office/officeart/2008/layout/PictureAccentBlocks"/>
    <dgm:cxn modelId="{E2D7C40D-F7A4-43D2-B732-2DFE40503501}" type="presParOf" srcId="{F8F6DB6B-08B8-4889-9A9E-1EBB46C3B0D7}" destId="{C51F41C1-DC54-492E-98CF-781CFE525AFC}" srcOrd="10" destOrd="0" presId="urn:microsoft.com/office/officeart/2008/layout/PictureAccentBlocks"/>
    <dgm:cxn modelId="{432677D3-69D9-4147-A620-A564769A1AFB}" type="presParOf" srcId="{C51F41C1-DC54-492E-98CF-781CFE525AFC}" destId="{5FE83C46-B541-445D-AB71-11A321EB8EC0}" srcOrd="0" destOrd="0" presId="urn:microsoft.com/office/officeart/2008/layout/PictureAccentBlocks"/>
    <dgm:cxn modelId="{001A864E-563B-4A0D-B17D-870C7FFC79A9}" type="presParOf" srcId="{C51F41C1-DC54-492E-98CF-781CFE525AFC}" destId="{34A65E8B-14A1-4EDB-9DE6-4FFEA8700116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921CDB-C411-4A91-BB0F-4624AD114EF7}" type="doc">
      <dgm:prSet loTypeId="urn:microsoft.com/office/officeart/2008/layout/PictureAccentBlocks" loCatId="picture" qsTypeId="urn:microsoft.com/office/officeart/2005/8/quickstyle/simple1" qsCatId="simple" csTypeId="urn:microsoft.com/office/officeart/2005/8/colors/colorful1" csCatId="colorful" phldr="1"/>
      <dgm:spPr/>
    </dgm:pt>
    <dgm:pt modelId="{7FA95756-8F7D-44DF-A2B7-2155858A8E8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A733444-F59D-42EB-A068-C2A5E9A443EF}" type="parTrans" cxnId="{370E751C-4C47-4C6B-BB4B-DAA2D4130005}">
      <dgm:prSet/>
      <dgm:spPr/>
      <dgm:t>
        <a:bodyPr/>
        <a:lstStyle/>
        <a:p>
          <a:endParaRPr lang="en-US"/>
        </a:p>
      </dgm:t>
    </dgm:pt>
    <dgm:pt modelId="{53EC1D3A-ACFF-453D-8DA9-C921CD0D1597}" type="sibTrans" cxnId="{370E751C-4C47-4C6B-BB4B-DAA2D4130005}">
      <dgm:prSet/>
      <dgm:spPr/>
      <dgm:t>
        <a:bodyPr/>
        <a:lstStyle/>
        <a:p>
          <a:endParaRPr lang="en-US"/>
        </a:p>
      </dgm:t>
    </dgm:pt>
    <dgm:pt modelId="{B679E3A5-BC9E-41B3-B1B9-9CDEC82513C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7BA8E03-4003-4C99-969B-0B28434D6036}" type="parTrans" cxnId="{5E77F563-1757-4A6E-A9EC-0DB03630BF80}">
      <dgm:prSet/>
      <dgm:spPr/>
      <dgm:t>
        <a:bodyPr/>
        <a:lstStyle/>
        <a:p>
          <a:endParaRPr lang="en-US"/>
        </a:p>
      </dgm:t>
    </dgm:pt>
    <dgm:pt modelId="{1F1AF0C3-7049-4700-BB6E-5AE6CC751289}" type="sibTrans" cxnId="{5E77F563-1757-4A6E-A9EC-0DB03630BF80}">
      <dgm:prSet/>
      <dgm:spPr/>
      <dgm:t>
        <a:bodyPr/>
        <a:lstStyle/>
        <a:p>
          <a:endParaRPr lang="en-US"/>
        </a:p>
      </dgm:t>
    </dgm:pt>
    <dgm:pt modelId="{2F446399-4011-4B0D-809E-87106AEFDE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47381B6-20C2-4004-9D3F-4D6AC612FC50}" type="parTrans" cxnId="{0704045D-ADA8-456A-A4A9-0E8434F89640}">
      <dgm:prSet/>
      <dgm:spPr/>
      <dgm:t>
        <a:bodyPr/>
        <a:lstStyle/>
        <a:p>
          <a:endParaRPr lang="en-US"/>
        </a:p>
      </dgm:t>
    </dgm:pt>
    <dgm:pt modelId="{BFC4CCEE-9C73-4BF1-94EE-BF53042D4353}" type="sibTrans" cxnId="{0704045D-ADA8-456A-A4A9-0E8434F89640}">
      <dgm:prSet/>
      <dgm:spPr/>
      <dgm:t>
        <a:bodyPr/>
        <a:lstStyle/>
        <a:p>
          <a:endParaRPr lang="en-US"/>
        </a:p>
      </dgm:t>
    </dgm:pt>
    <dgm:pt modelId="{77CF3164-BE36-4240-A274-62E53041179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0E2C964-D920-430B-A0F7-A29BFED77538}" type="parTrans" cxnId="{E2473106-4AC7-4FFA-9803-86AC7C6E5710}">
      <dgm:prSet/>
      <dgm:spPr/>
      <dgm:t>
        <a:bodyPr/>
        <a:lstStyle/>
        <a:p>
          <a:endParaRPr lang="en-US"/>
        </a:p>
      </dgm:t>
    </dgm:pt>
    <dgm:pt modelId="{D225D415-A48D-4C58-A13F-5C919B00E3DD}" type="sibTrans" cxnId="{E2473106-4AC7-4FFA-9803-86AC7C6E5710}">
      <dgm:prSet/>
      <dgm:spPr/>
      <dgm:t>
        <a:bodyPr/>
        <a:lstStyle/>
        <a:p>
          <a:endParaRPr lang="en-US"/>
        </a:p>
      </dgm:t>
    </dgm:pt>
    <dgm:pt modelId="{76EDDAA6-1D09-4F01-AFEB-1F7B67B35FD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7B54193-0597-4403-B47F-4F048B7F4D9E}" type="parTrans" cxnId="{8B0FEA5D-94C0-48AE-955D-425C5BB24DE0}">
      <dgm:prSet/>
      <dgm:spPr/>
      <dgm:t>
        <a:bodyPr/>
        <a:lstStyle/>
        <a:p>
          <a:endParaRPr lang="en-US"/>
        </a:p>
      </dgm:t>
    </dgm:pt>
    <dgm:pt modelId="{89253298-F813-44B9-96F8-2DE854F977EF}" type="sibTrans" cxnId="{8B0FEA5D-94C0-48AE-955D-425C5BB24DE0}">
      <dgm:prSet/>
      <dgm:spPr/>
      <dgm:t>
        <a:bodyPr/>
        <a:lstStyle/>
        <a:p>
          <a:endParaRPr lang="en-US"/>
        </a:p>
      </dgm:t>
    </dgm:pt>
    <dgm:pt modelId="{FF2F0783-6878-4BC1-A32C-C1A351159DD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E2CF460-4D20-4E27-87E3-067ED7421AD4}" type="parTrans" cxnId="{797C8AFA-A3E3-4C64-9E71-72B4D060CF2C}">
      <dgm:prSet/>
      <dgm:spPr/>
      <dgm:t>
        <a:bodyPr/>
        <a:lstStyle/>
        <a:p>
          <a:endParaRPr lang="en-US"/>
        </a:p>
      </dgm:t>
    </dgm:pt>
    <dgm:pt modelId="{AECD3E91-A717-404B-B69E-989B8180669F}" type="sibTrans" cxnId="{797C8AFA-A3E3-4C64-9E71-72B4D060CF2C}">
      <dgm:prSet/>
      <dgm:spPr/>
      <dgm:t>
        <a:bodyPr/>
        <a:lstStyle/>
        <a:p>
          <a:endParaRPr lang="en-US"/>
        </a:p>
      </dgm:t>
    </dgm:pt>
    <dgm:pt modelId="{F8F6DB6B-08B8-4889-9A9E-1EBB46C3B0D7}" type="pres">
      <dgm:prSet presAssocID="{5A921CDB-C411-4A91-BB0F-4624AD114EF7}" presName="Name0" presStyleCnt="0">
        <dgm:presLayoutVars>
          <dgm:dir/>
        </dgm:presLayoutVars>
      </dgm:prSet>
      <dgm:spPr/>
    </dgm:pt>
    <dgm:pt modelId="{268CE403-315C-4C87-A0F4-86272F6781C5}" type="pres">
      <dgm:prSet presAssocID="{7FA95756-8F7D-44DF-A2B7-2155858A8E82}" presName="composite" presStyleCnt="0"/>
      <dgm:spPr/>
    </dgm:pt>
    <dgm:pt modelId="{785D1071-6E02-40F7-B34A-AE39C3406620}" type="pres">
      <dgm:prSet presAssocID="{7FA95756-8F7D-44DF-A2B7-2155858A8E82}" presName="Image" presStyleLbl="alignNode1" presStyleIdx="0" presStyleCnt="6" custAng="0" custLinFactY="-8131" custLinFactNeighborX="-159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6EB5C-F75C-4E22-889F-4CE61D6475E1}" type="pres">
      <dgm:prSet presAssocID="{7FA95756-8F7D-44DF-A2B7-2155858A8E82}" presName="Parent" presStyleLbl="revTx" presStyleIdx="0" presStyleCnt="6">
        <dgm:presLayoutVars>
          <dgm:bulletEnabled val="1"/>
        </dgm:presLayoutVars>
      </dgm:prSet>
      <dgm:spPr/>
    </dgm:pt>
    <dgm:pt modelId="{30491CF3-BFB0-4A95-BF30-F646EAC4ED78}" type="pres">
      <dgm:prSet presAssocID="{53EC1D3A-ACFF-453D-8DA9-C921CD0D1597}" presName="sibTrans" presStyleCnt="0"/>
      <dgm:spPr/>
    </dgm:pt>
    <dgm:pt modelId="{C6D68E4A-DC02-4094-BBFE-699AB178106D}" type="pres">
      <dgm:prSet presAssocID="{B679E3A5-BC9E-41B3-B1B9-9CDEC82513C7}" presName="composite" presStyleCnt="0"/>
      <dgm:spPr/>
    </dgm:pt>
    <dgm:pt modelId="{94CC856F-58CF-478F-9605-4CE0B128AB44}" type="pres">
      <dgm:prSet presAssocID="{B679E3A5-BC9E-41B3-B1B9-9CDEC82513C7}" presName="Image" presStyleLbl="alignNode1" presStyleIdx="1" presStyleCnt="6" custLinFactX="-36567" custLinFactNeighborX="-100000" custLinFactNeighborY="-18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2FB527-0E8B-40D8-8175-C13E4A944683}" type="pres">
      <dgm:prSet presAssocID="{B679E3A5-BC9E-41B3-B1B9-9CDEC82513C7}" presName="Parent" presStyleLbl="revTx" presStyleIdx="1" presStyleCnt="6">
        <dgm:presLayoutVars>
          <dgm:bulletEnabled val="1"/>
        </dgm:presLayoutVars>
      </dgm:prSet>
      <dgm:spPr/>
    </dgm:pt>
    <dgm:pt modelId="{792C954A-3A57-4F92-A8F9-E4AE773F6DCF}" type="pres">
      <dgm:prSet presAssocID="{1F1AF0C3-7049-4700-BB6E-5AE6CC751289}" presName="sibTrans" presStyleCnt="0"/>
      <dgm:spPr/>
    </dgm:pt>
    <dgm:pt modelId="{D9B4E30B-01E5-47A7-84D2-4E708359F31B}" type="pres">
      <dgm:prSet presAssocID="{2F446399-4011-4B0D-809E-87106AEFDE5F}" presName="composite" presStyleCnt="0"/>
      <dgm:spPr/>
    </dgm:pt>
    <dgm:pt modelId="{498C21FD-4D21-47AC-A82F-3C4AC33B0F27}" type="pres">
      <dgm:prSet presAssocID="{2F446399-4011-4B0D-809E-87106AEFDE5F}" presName="Image" presStyleLbl="alignNode1" presStyleIdx="2" presStyleCnt="6" custLinFactX="8146" custLinFactNeighborX="100000" custLinFactNeighborY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0156ED-CD99-4364-ACC8-03B6D5252AD8}" type="pres">
      <dgm:prSet presAssocID="{2F446399-4011-4B0D-809E-87106AEFDE5F}" presName="Parent" presStyleLbl="revTx" presStyleIdx="2" presStyleCnt="6">
        <dgm:presLayoutVars>
          <dgm:bulletEnabled val="1"/>
        </dgm:presLayoutVars>
      </dgm:prSet>
      <dgm:spPr/>
    </dgm:pt>
    <dgm:pt modelId="{DD571A85-695F-4BD0-AE70-C50232A15136}" type="pres">
      <dgm:prSet presAssocID="{BFC4CCEE-9C73-4BF1-94EE-BF53042D4353}" presName="sibTrans" presStyleCnt="0"/>
      <dgm:spPr/>
    </dgm:pt>
    <dgm:pt modelId="{4318C362-7DE9-4C0F-8D7F-6A2C85D49379}" type="pres">
      <dgm:prSet presAssocID="{77CF3164-BE36-4240-A274-62E53041179E}" presName="composite" presStyleCnt="0"/>
      <dgm:spPr/>
    </dgm:pt>
    <dgm:pt modelId="{A1DAF415-6D6A-4A25-B79D-AF48619C0954}" type="pres">
      <dgm:prSet presAssocID="{77CF3164-BE36-4240-A274-62E53041179E}" presName="Image" presStyleLbl="alignNode1" presStyleIdx="3" presStyleCnt="6" custLinFactX="-35150" custLinFactNeighborX="-100000" custLinFactNeighborY="-9768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6B7449-CC3D-47C5-A0ED-5EB6161E3E1C}" type="pres">
      <dgm:prSet presAssocID="{77CF3164-BE36-4240-A274-62E53041179E}" presName="Parent" presStyleLbl="revTx" presStyleIdx="3" presStyleCnt="6">
        <dgm:presLayoutVars>
          <dgm:bulletEnabled val="1"/>
        </dgm:presLayoutVars>
      </dgm:prSet>
      <dgm:spPr/>
    </dgm:pt>
    <dgm:pt modelId="{2C185A71-5BAF-48F0-8312-99BEF8121A2C}" type="pres">
      <dgm:prSet presAssocID="{D225D415-A48D-4C58-A13F-5C919B00E3DD}" presName="sibTrans" presStyleCnt="0"/>
      <dgm:spPr/>
    </dgm:pt>
    <dgm:pt modelId="{E1121D01-013F-4489-AB09-AC23D0FAE85E}" type="pres">
      <dgm:prSet presAssocID="{76EDDAA6-1D09-4F01-AFEB-1F7B67B35FD6}" presName="composite" presStyleCnt="0"/>
      <dgm:spPr/>
    </dgm:pt>
    <dgm:pt modelId="{7CD64683-A3D8-4353-A5EA-09D97BA84F0E}" type="pres">
      <dgm:prSet presAssocID="{76EDDAA6-1D09-4F01-AFEB-1F7B67B35FD6}" presName="Image" presStyleLbl="alignNode1" presStyleIdx="4" presStyleCnt="6" custLinFactX="8146" custLinFactNeighborX="100000" custLinFactNeighborY="939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3E89FE-B46A-4972-80D0-02E04ACA7A4E}" type="pres">
      <dgm:prSet presAssocID="{76EDDAA6-1D09-4F01-AFEB-1F7B67B35FD6}" presName="Parent" presStyleLbl="revTx" presStyleIdx="4" presStyleCnt="6">
        <dgm:presLayoutVars>
          <dgm:bulletEnabled val="1"/>
        </dgm:presLayoutVars>
      </dgm:prSet>
      <dgm:spPr/>
    </dgm:pt>
    <dgm:pt modelId="{51D1C747-44FD-4716-A7C7-18647AC7A132}" type="pres">
      <dgm:prSet presAssocID="{89253298-F813-44B9-96F8-2DE854F977EF}" presName="sibTrans" presStyleCnt="0"/>
      <dgm:spPr/>
    </dgm:pt>
    <dgm:pt modelId="{C51F41C1-DC54-492E-98CF-781CFE525AFC}" type="pres">
      <dgm:prSet presAssocID="{FF2F0783-6878-4BC1-A32C-C1A351159DD7}" presName="composite" presStyleCnt="0"/>
      <dgm:spPr/>
    </dgm:pt>
    <dgm:pt modelId="{5FE83C46-B541-445D-AB71-11A321EB8EC0}" type="pres">
      <dgm:prSet presAssocID="{FF2F0783-6878-4BC1-A32C-C1A351159DD7}" presName="Image" presStyleLbl="alignNode1" presStyleIdx="5" presStyleCnt="6" custLinFactNeighborX="-11870" custLinFactNeighborY="-9372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A65E8B-14A1-4EDB-9DE6-4FFEA8700116}" type="pres">
      <dgm:prSet presAssocID="{FF2F0783-6878-4BC1-A32C-C1A351159DD7}" presName="Parent" presStyleLbl="revTx" presStyleIdx="5" presStyleCnt="6">
        <dgm:presLayoutVars>
          <dgm:bulletEnabled val="1"/>
        </dgm:presLayoutVars>
      </dgm:prSet>
      <dgm:spPr/>
    </dgm:pt>
  </dgm:ptLst>
  <dgm:cxnLst>
    <dgm:cxn modelId="{E2473106-4AC7-4FFA-9803-86AC7C6E5710}" srcId="{5A921CDB-C411-4A91-BB0F-4624AD114EF7}" destId="{77CF3164-BE36-4240-A274-62E53041179E}" srcOrd="3" destOrd="0" parTransId="{C0E2C964-D920-430B-A0F7-A29BFED77538}" sibTransId="{D225D415-A48D-4C58-A13F-5C919B00E3DD}"/>
    <dgm:cxn modelId="{370E751C-4C47-4C6B-BB4B-DAA2D4130005}" srcId="{5A921CDB-C411-4A91-BB0F-4624AD114EF7}" destId="{7FA95756-8F7D-44DF-A2B7-2155858A8E82}" srcOrd="0" destOrd="0" parTransId="{1A733444-F59D-42EB-A068-C2A5E9A443EF}" sibTransId="{53EC1D3A-ACFF-453D-8DA9-C921CD0D1597}"/>
    <dgm:cxn modelId="{60716A1E-1063-4D4B-94F5-EDD9C0DAB78D}" type="presOf" srcId="{FF2F0783-6878-4BC1-A32C-C1A351159DD7}" destId="{34A65E8B-14A1-4EDB-9DE6-4FFEA8700116}" srcOrd="0" destOrd="0" presId="urn:microsoft.com/office/officeart/2008/layout/PictureAccentBlocks"/>
    <dgm:cxn modelId="{0704045D-ADA8-456A-A4A9-0E8434F89640}" srcId="{5A921CDB-C411-4A91-BB0F-4624AD114EF7}" destId="{2F446399-4011-4B0D-809E-87106AEFDE5F}" srcOrd="2" destOrd="0" parTransId="{B47381B6-20C2-4004-9D3F-4D6AC612FC50}" sibTransId="{BFC4CCEE-9C73-4BF1-94EE-BF53042D4353}"/>
    <dgm:cxn modelId="{8B0FEA5D-94C0-48AE-955D-425C5BB24DE0}" srcId="{5A921CDB-C411-4A91-BB0F-4624AD114EF7}" destId="{76EDDAA6-1D09-4F01-AFEB-1F7B67B35FD6}" srcOrd="4" destOrd="0" parTransId="{87B54193-0597-4403-B47F-4F048B7F4D9E}" sibTransId="{89253298-F813-44B9-96F8-2DE854F977EF}"/>
    <dgm:cxn modelId="{5E77F563-1757-4A6E-A9EC-0DB03630BF80}" srcId="{5A921CDB-C411-4A91-BB0F-4624AD114EF7}" destId="{B679E3A5-BC9E-41B3-B1B9-9CDEC82513C7}" srcOrd="1" destOrd="0" parTransId="{B7BA8E03-4003-4C99-969B-0B28434D6036}" sibTransId="{1F1AF0C3-7049-4700-BB6E-5AE6CC751289}"/>
    <dgm:cxn modelId="{D583E948-E966-4013-84DC-60674E98CBE4}" type="presOf" srcId="{76EDDAA6-1D09-4F01-AFEB-1F7B67B35FD6}" destId="{463E89FE-B46A-4972-80D0-02E04ACA7A4E}" srcOrd="0" destOrd="0" presId="urn:microsoft.com/office/officeart/2008/layout/PictureAccentBlocks"/>
    <dgm:cxn modelId="{0CC1F274-11EC-4C84-97B8-4198EF38466D}" type="presOf" srcId="{7FA95756-8F7D-44DF-A2B7-2155858A8E82}" destId="{8186EB5C-F75C-4E22-889F-4CE61D6475E1}" srcOrd="0" destOrd="0" presId="urn:microsoft.com/office/officeart/2008/layout/PictureAccentBlocks"/>
    <dgm:cxn modelId="{AD687B7C-C7C4-4184-8750-FC50CB229C99}" type="presOf" srcId="{B679E3A5-BC9E-41B3-B1B9-9CDEC82513C7}" destId="{012FB527-0E8B-40D8-8175-C13E4A944683}" srcOrd="0" destOrd="0" presId="urn:microsoft.com/office/officeart/2008/layout/PictureAccentBlocks"/>
    <dgm:cxn modelId="{2C2ECC94-8830-4E77-BDB5-6A61FBE11D62}" type="presOf" srcId="{2F446399-4011-4B0D-809E-87106AEFDE5F}" destId="{CE0156ED-CD99-4364-ACC8-03B6D5252AD8}" srcOrd="0" destOrd="0" presId="urn:microsoft.com/office/officeart/2008/layout/PictureAccentBlocks"/>
    <dgm:cxn modelId="{55065EB4-0EC5-430B-B8E1-2FEEF7A818E8}" type="presOf" srcId="{5A921CDB-C411-4A91-BB0F-4624AD114EF7}" destId="{F8F6DB6B-08B8-4889-9A9E-1EBB46C3B0D7}" srcOrd="0" destOrd="0" presId="urn:microsoft.com/office/officeart/2008/layout/PictureAccentBlocks"/>
    <dgm:cxn modelId="{3D42BEB6-3E03-45E5-B93D-694558303C04}" type="presOf" srcId="{77CF3164-BE36-4240-A274-62E53041179E}" destId="{A96B7449-CC3D-47C5-A0ED-5EB6161E3E1C}" srcOrd="0" destOrd="0" presId="urn:microsoft.com/office/officeart/2008/layout/PictureAccentBlocks"/>
    <dgm:cxn modelId="{797C8AFA-A3E3-4C64-9E71-72B4D060CF2C}" srcId="{5A921CDB-C411-4A91-BB0F-4624AD114EF7}" destId="{FF2F0783-6878-4BC1-A32C-C1A351159DD7}" srcOrd="5" destOrd="0" parTransId="{7E2CF460-4D20-4E27-87E3-067ED7421AD4}" sibTransId="{AECD3E91-A717-404B-B69E-989B8180669F}"/>
    <dgm:cxn modelId="{E3E497E6-64FF-40AF-8147-BE336C4D41BF}" type="presParOf" srcId="{F8F6DB6B-08B8-4889-9A9E-1EBB46C3B0D7}" destId="{268CE403-315C-4C87-A0F4-86272F6781C5}" srcOrd="0" destOrd="0" presId="urn:microsoft.com/office/officeart/2008/layout/PictureAccentBlocks"/>
    <dgm:cxn modelId="{8F5F91E6-36FD-47D4-A80C-1AFB1DD31481}" type="presParOf" srcId="{268CE403-315C-4C87-A0F4-86272F6781C5}" destId="{785D1071-6E02-40F7-B34A-AE39C3406620}" srcOrd="0" destOrd="0" presId="urn:microsoft.com/office/officeart/2008/layout/PictureAccentBlocks"/>
    <dgm:cxn modelId="{D8A4E9FA-1D5B-4F31-B4E9-A5EC7879EC33}" type="presParOf" srcId="{268CE403-315C-4C87-A0F4-86272F6781C5}" destId="{8186EB5C-F75C-4E22-889F-4CE61D6475E1}" srcOrd="1" destOrd="0" presId="urn:microsoft.com/office/officeart/2008/layout/PictureAccentBlocks"/>
    <dgm:cxn modelId="{3A59EE2B-1516-4439-86D9-8AE04994188F}" type="presParOf" srcId="{F8F6DB6B-08B8-4889-9A9E-1EBB46C3B0D7}" destId="{30491CF3-BFB0-4A95-BF30-F646EAC4ED78}" srcOrd="1" destOrd="0" presId="urn:microsoft.com/office/officeart/2008/layout/PictureAccentBlocks"/>
    <dgm:cxn modelId="{6FE45217-512C-43FC-81DA-9781E591CB2B}" type="presParOf" srcId="{F8F6DB6B-08B8-4889-9A9E-1EBB46C3B0D7}" destId="{C6D68E4A-DC02-4094-BBFE-699AB178106D}" srcOrd="2" destOrd="0" presId="urn:microsoft.com/office/officeart/2008/layout/PictureAccentBlocks"/>
    <dgm:cxn modelId="{757D3F0D-F38F-4F40-8C53-9D9AA350C584}" type="presParOf" srcId="{C6D68E4A-DC02-4094-BBFE-699AB178106D}" destId="{94CC856F-58CF-478F-9605-4CE0B128AB44}" srcOrd="0" destOrd="0" presId="urn:microsoft.com/office/officeart/2008/layout/PictureAccentBlocks"/>
    <dgm:cxn modelId="{09529528-320A-4BA9-811C-7BE6D9AFBE70}" type="presParOf" srcId="{C6D68E4A-DC02-4094-BBFE-699AB178106D}" destId="{012FB527-0E8B-40D8-8175-C13E4A944683}" srcOrd="1" destOrd="0" presId="urn:microsoft.com/office/officeart/2008/layout/PictureAccentBlocks"/>
    <dgm:cxn modelId="{48523F8C-771F-4401-A4BB-AE62E007F1B8}" type="presParOf" srcId="{F8F6DB6B-08B8-4889-9A9E-1EBB46C3B0D7}" destId="{792C954A-3A57-4F92-A8F9-E4AE773F6DCF}" srcOrd="3" destOrd="0" presId="urn:microsoft.com/office/officeart/2008/layout/PictureAccentBlocks"/>
    <dgm:cxn modelId="{47A27148-95D8-40E9-8632-C5D334A4CC86}" type="presParOf" srcId="{F8F6DB6B-08B8-4889-9A9E-1EBB46C3B0D7}" destId="{D9B4E30B-01E5-47A7-84D2-4E708359F31B}" srcOrd="4" destOrd="0" presId="urn:microsoft.com/office/officeart/2008/layout/PictureAccentBlocks"/>
    <dgm:cxn modelId="{53CBC2C3-72BA-42CB-BD0B-01CE0C6E7296}" type="presParOf" srcId="{D9B4E30B-01E5-47A7-84D2-4E708359F31B}" destId="{498C21FD-4D21-47AC-A82F-3C4AC33B0F27}" srcOrd="0" destOrd="0" presId="urn:microsoft.com/office/officeart/2008/layout/PictureAccentBlocks"/>
    <dgm:cxn modelId="{271AA2B9-A2CD-464D-A9DE-F5F7768D3381}" type="presParOf" srcId="{D9B4E30B-01E5-47A7-84D2-4E708359F31B}" destId="{CE0156ED-CD99-4364-ACC8-03B6D5252AD8}" srcOrd="1" destOrd="0" presId="urn:microsoft.com/office/officeart/2008/layout/PictureAccentBlocks"/>
    <dgm:cxn modelId="{26BF0CE7-8E4E-4732-A459-C908096974C4}" type="presParOf" srcId="{F8F6DB6B-08B8-4889-9A9E-1EBB46C3B0D7}" destId="{DD571A85-695F-4BD0-AE70-C50232A15136}" srcOrd="5" destOrd="0" presId="urn:microsoft.com/office/officeart/2008/layout/PictureAccentBlocks"/>
    <dgm:cxn modelId="{844CA054-BE79-4B0B-986E-281455BEDE8C}" type="presParOf" srcId="{F8F6DB6B-08B8-4889-9A9E-1EBB46C3B0D7}" destId="{4318C362-7DE9-4C0F-8D7F-6A2C85D49379}" srcOrd="6" destOrd="0" presId="urn:microsoft.com/office/officeart/2008/layout/PictureAccentBlocks"/>
    <dgm:cxn modelId="{7881F0DD-D080-4CAA-A40C-A4B22F686C67}" type="presParOf" srcId="{4318C362-7DE9-4C0F-8D7F-6A2C85D49379}" destId="{A1DAF415-6D6A-4A25-B79D-AF48619C0954}" srcOrd="0" destOrd="0" presId="urn:microsoft.com/office/officeart/2008/layout/PictureAccentBlocks"/>
    <dgm:cxn modelId="{AD843EBC-A523-470C-B676-6C1FDA5F1048}" type="presParOf" srcId="{4318C362-7DE9-4C0F-8D7F-6A2C85D49379}" destId="{A96B7449-CC3D-47C5-A0ED-5EB6161E3E1C}" srcOrd="1" destOrd="0" presId="urn:microsoft.com/office/officeart/2008/layout/PictureAccentBlocks"/>
    <dgm:cxn modelId="{3FBE5FF2-A98D-49F5-B608-710594E238AF}" type="presParOf" srcId="{F8F6DB6B-08B8-4889-9A9E-1EBB46C3B0D7}" destId="{2C185A71-5BAF-48F0-8312-99BEF8121A2C}" srcOrd="7" destOrd="0" presId="urn:microsoft.com/office/officeart/2008/layout/PictureAccentBlocks"/>
    <dgm:cxn modelId="{3EE6EB77-297D-457D-8DF4-6CC21D0A38AB}" type="presParOf" srcId="{F8F6DB6B-08B8-4889-9A9E-1EBB46C3B0D7}" destId="{E1121D01-013F-4489-AB09-AC23D0FAE85E}" srcOrd="8" destOrd="0" presId="urn:microsoft.com/office/officeart/2008/layout/PictureAccentBlocks"/>
    <dgm:cxn modelId="{0FAC2EED-0B8A-47B3-BA77-5980EC196864}" type="presParOf" srcId="{E1121D01-013F-4489-AB09-AC23D0FAE85E}" destId="{7CD64683-A3D8-4353-A5EA-09D97BA84F0E}" srcOrd="0" destOrd="0" presId="urn:microsoft.com/office/officeart/2008/layout/PictureAccentBlocks"/>
    <dgm:cxn modelId="{40006AAD-8F93-47A6-A215-4F4457E15669}" type="presParOf" srcId="{E1121D01-013F-4489-AB09-AC23D0FAE85E}" destId="{463E89FE-B46A-4972-80D0-02E04ACA7A4E}" srcOrd="1" destOrd="0" presId="urn:microsoft.com/office/officeart/2008/layout/PictureAccentBlocks"/>
    <dgm:cxn modelId="{A163A394-75CA-41CC-BA68-42BAC29A1DDF}" type="presParOf" srcId="{F8F6DB6B-08B8-4889-9A9E-1EBB46C3B0D7}" destId="{51D1C747-44FD-4716-A7C7-18647AC7A132}" srcOrd="9" destOrd="0" presId="urn:microsoft.com/office/officeart/2008/layout/PictureAccentBlocks"/>
    <dgm:cxn modelId="{E2D7C40D-F7A4-43D2-B732-2DFE40503501}" type="presParOf" srcId="{F8F6DB6B-08B8-4889-9A9E-1EBB46C3B0D7}" destId="{C51F41C1-DC54-492E-98CF-781CFE525AFC}" srcOrd="10" destOrd="0" presId="urn:microsoft.com/office/officeart/2008/layout/PictureAccentBlocks"/>
    <dgm:cxn modelId="{432677D3-69D9-4147-A620-A564769A1AFB}" type="presParOf" srcId="{C51F41C1-DC54-492E-98CF-781CFE525AFC}" destId="{5FE83C46-B541-445D-AB71-11A321EB8EC0}" srcOrd="0" destOrd="0" presId="urn:microsoft.com/office/officeart/2008/layout/PictureAccentBlocks"/>
    <dgm:cxn modelId="{001A864E-563B-4A0D-B17D-870C7FFC79A9}" type="presParOf" srcId="{C51F41C1-DC54-492E-98CF-781CFE525AFC}" destId="{34A65E8B-14A1-4EDB-9DE6-4FFEA8700116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921CDB-C411-4A91-BB0F-4624AD114EF7}" type="doc">
      <dgm:prSet loTypeId="urn:microsoft.com/office/officeart/2008/layout/PictureAccentBlocks" loCatId="picture" qsTypeId="urn:microsoft.com/office/officeart/2005/8/quickstyle/simple1" qsCatId="simple" csTypeId="urn:microsoft.com/office/officeart/2005/8/colors/colorful1" csCatId="colorful" phldr="1"/>
      <dgm:spPr/>
    </dgm:pt>
    <dgm:pt modelId="{7FA95756-8F7D-44DF-A2B7-2155858A8E8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A733444-F59D-42EB-A068-C2A5E9A443EF}" type="parTrans" cxnId="{370E751C-4C47-4C6B-BB4B-DAA2D4130005}">
      <dgm:prSet/>
      <dgm:spPr/>
      <dgm:t>
        <a:bodyPr/>
        <a:lstStyle/>
        <a:p>
          <a:endParaRPr lang="en-US"/>
        </a:p>
      </dgm:t>
    </dgm:pt>
    <dgm:pt modelId="{53EC1D3A-ACFF-453D-8DA9-C921CD0D1597}" type="sibTrans" cxnId="{370E751C-4C47-4C6B-BB4B-DAA2D4130005}">
      <dgm:prSet/>
      <dgm:spPr/>
      <dgm:t>
        <a:bodyPr/>
        <a:lstStyle/>
        <a:p>
          <a:endParaRPr lang="en-US"/>
        </a:p>
      </dgm:t>
    </dgm:pt>
    <dgm:pt modelId="{B679E3A5-BC9E-41B3-B1B9-9CDEC82513C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7BA8E03-4003-4C99-969B-0B28434D6036}" type="parTrans" cxnId="{5E77F563-1757-4A6E-A9EC-0DB03630BF80}">
      <dgm:prSet/>
      <dgm:spPr/>
      <dgm:t>
        <a:bodyPr/>
        <a:lstStyle/>
        <a:p>
          <a:endParaRPr lang="en-US"/>
        </a:p>
      </dgm:t>
    </dgm:pt>
    <dgm:pt modelId="{1F1AF0C3-7049-4700-BB6E-5AE6CC751289}" type="sibTrans" cxnId="{5E77F563-1757-4A6E-A9EC-0DB03630BF80}">
      <dgm:prSet/>
      <dgm:spPr/>
      <dgm:t>
        <a:bodyPr/>
        <a:lstStyle/>
        <a:p>
          <a:endParaRPr lang="en-US"/>
        </a:p>
      </dgm:t>
    </dgm:pt>
    <dgm:pt modelId="{2F446399-4011-4B0D-809E-87106AEFDE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47381B6-20C2-4004-9D3F-4D6AC612FC50}" type="parTrans" cxnId="{0704045D-ADA8-456A-A4A9-0E8434F89640}">
      <dgm:prSet/>
      <dgm:spPr/>
      <dgm:t>
        <a:bodyPr/>
        <a:lstStyle/>
        <a:p>
          <a:endParaRPr lang="en-US"/>
        </a:p>
      </dgm:t>
    </dgm:pt>
    <dgm:pt modelId="{BFC4CCEE-9C73-4BF1-94EE-BF53042D4353}" type="sibTrans" cxnId="{0704045D-ADA8-456A-A4A9-0E8434F89640}">
      <dgm:prSet/>
      <dgm:spPr/>
      <dgm:t>
        <a:bodyPr/>
        <a:lstStyle/>
        <a:p>
          <a:endParaRPr lang="en-US"/>
        </a:p>
      </dgm:t>
    </dgm:pt>
    <dgm:pt modelId="{77CF3164-BE36-4240-A274-62E53041179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0E2C964-D920-430B-A0F7-A29BFED77538}" type="parTrans" cxnId="{E2473106-4AC7-4FFA-9803-86AC7C6E5710}">
      <dgm:prSet/>
      <dgm:spPr/>
      <dgm:t>
        <a:bodyPr/>
        <a:lstStyle/>
        <a:p>
          <a:endParaRPr lang="en-US"/>
        </a:p>
      </dgm:t>
    </dgm:pt>
    <dgm:pt modelId="{D225D415-A48D-4C58-A13F-5C919B00E3DD}" type="sibTrans" cxnId="{E2473106-4AC7-4FFA-9803-86AC7C6E5710}">
      <dgm:prSet/>
      <dgm:spPr/>
      <dgm:t>
        <a:bodyPr/>
        <a:lstStyle/>
        <a:p>
          <a:endParaRPr lang="en-US"/>
        </a:p>
      </dgm:t>
    </dgm:pt>
    <dgm:pt modelId="{76EDDAA6-1D09-4F01-AFEB-1F7B67B35FD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7B54193-0597-4403-B47F-4F048B7F4D9E}" type="parTrans" cxnId="{8B0FEA5D-94C0-48AE-955D-425C5BB24DE0}">
      <dgm:prSet/>
      <dgm:spPr/>
      <dgm:t>
        <a:bodyPr/>
        <a:lstStyle/>
        <a:p>
          <a:endParaRPr lang="en-US"/>
        </a:p>
      </dgm:t>
    </dgm:pt>
    <dgm:pt modelId="{89253298-F813-44B9-96F8-2DE854F977EF}" type="sibTrans" cxnId="{8B0FEA5D-94C0-48AE-955D-425C5BB24DE0}">
      <dgm:prSet/>
      <dgm:spPr/>
      <dgm:t>
        <a:bodyPr/>
        <a:lstStyle/>
        <a:p>
          <a:endParaRPr lang="en-US"/>
        </a:p>
      </dgm:t>
    </dgm:pt>
    <dgm:pt modelId="{FF2F0783-6878-4BC1-A32C-C1A351159DD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E2CF460-4D20-4E27-87E3-067ED7421AD4}" type="parTrans" cxnId="{797C8AFA-A3E3-4C64-9E71-72B4D060CF2C}">
      <dgm:prSet/>
      <dgm:spPr/>
      <dgm:t>
        <a:bodyPr/>
        <a:lstStyle/>
        <a:p>
          <a:endParaRPr lang="en-US"/>
        </a:p>
      </dgm:t>
    </dgm:pt>
    <dgm:pt modelId="{AECD3E91-A717-404B-B69E-989B8180669F}" type="sibTrans" cxnId="{797C8AFA-A3E3-4C64-9E71-72B4D060CF2C}">
      <dgm:prSet/>
      <dgm:spPr/>
      <dgm:t>
        <a:bodyPr/>
        <a:lstStyle/>
        <a:p>
          <a:endParaRPr lang="en-US"/>
        </a:p>
      </dgm:t>
    </dgm:pt>
    <dgm:pt modelId="{F8F6DB6B-08B8-4889-9A9E-1EBB46C3B0D7}" type="pres">
      <dgm:prSet presAssocID="{5A921CDB-C411-4A91-BB0F-4624AD114EF7}" presName="Name0" presStyleCnt="0">
        <dgm:presLayoutVars>
          <dgm:dir/>
        </dgm:presLayoutVars>
      </dgm:prSet>
      <dgm:spPr/>
    </dgm:pt>
    <dgm:pt modelId="{268CE403-315C-4C87-A0F4-86272F6781C5}" type="pres">
      <dgm:prSet presAssocID="{7FA95756-8F7D-44DF-A2B7-2155858A8E82}" presName="composite" presStyleCnt="0"/>
      <dgm:spPr/>
    </dgm:pt>
    <dgm:pt modelId="{785D1071-6E02-40F7-B34A-AE39C3406620}" type="pres">
      <dgm:prSet presAssocID="{7FA95756-8F7D-44DF-A2B7-2155858A8E82}" presName="Image" presStyleLbl="alignNode1" presStyleIdx="0" presStyleCnt="6" custAng="0" custLinFactY="-8131" custLinFactNeighborX="-159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6EB5C-F75C-4E22-889F-4CE61D6475E1}" type="pres">
      <dgm:prSet presAssocID="{7FA95756-8F7D-44DF-A2B7-2155858A8E82}" presName="Parent" presStyleLbl="revTx" presStyleIdx="0" presStyleCnt="6">
        <dgm:presLayoutVars>
          <dgm:bulletEnabled val="1"/>
        </dgm:presLayoutVars>
      </dgm:prSet>
      <dgm:spPr/>
    </dgm:pt>
    <dgm:pt modelId="{30491CF3-BFB0-4A95-BF30-F646EAC4ED78}" type="pres">
      <dgm:prSet presAssocID="{53EC1D3A-ACFF-453D-8DA9-C921CD0D1597}" presName="sibTrans" presStyleCnt="0"/>
      <dgm:spPr/>
    </dgm:pt>
    <dgm:pt modelId="{C6D68E4A-DC02-4094-BBFE-699AB178106D}" type="pres">
      <dgm:prSet presAssocID="{B679E3A5-BC9E-41B3-B1B9-9CDEC82513C7}" presName="composite" presStyleCnt="0"/>
      <dgm:spPr/>
    </dgm:pt>
    <dgm:pt modelId="{94CC856F-58CF-478F-9605-4CE0B128AB44}" type="pres">
      <dgm:prSet presAssocID="{B679E3A5-BC9E-41B3-B1B9-9CDEC82513C7}" presName="Image" presStyleLbl="alignNode1" presStyleIdx="1" presStyleCnt="6" custLinFactX="-36567" custLinFactNeighborX="-100000" custLinFactNeighborY="-18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2FB527-0E8B-40D8-8175-C13E4A944683}" type="pres">
      <dgm:prSet presAssocID="{B679E3A5-BC9E-41B3-B1B9-9CDEC82513C7}" presName="Parent" presStyleLbl="revTx" presStyleIdx="1" presStyleCnt="6">
        <dgm:presLayoutVars>
          <dgm:bulletEnabled val="1"/>
        </dgm:presLayoutVars>
      </dgm:prSet>
      <dgm:spPr/>
    </dgm:pt>
    <dgm:pt modelId="{792C954A-3A57-4F92-A8F9-E4AE773F6DCF}" type="pres">
      <dgm:prSet presAssocID="{1F1AF0C3-7049-4700-BB6E-5AE6CC751289}" presName="sibTrans" presStyleCnt="0"/>
      <dgm:spPr/>
    </dgm:pt>
    <dgm:pt modelId="{D9B4E30B-01E5-47A7-84D2-4E708359F31B}" type="pres">
      <dgm:prSet presAssocID="{2F446399-4011-4B0D-809E-87106AEFDE5F}" presName="composite" presStyleCnt="0"/>
      <dgm:spPr/>
    </dgm:pt>
    <dgm:pt modelId="{498C21FD-4D21-47AC-A82F-3C4AC33B0F27}" type="pres">
      <dgm:prSet presAssocID="{2F446399-4011-4B0D-809E-87106AEFDE5F}" presName="Image" presStyleLbl="alignNode1" presStyleIdx="2" presStyleCnt="6" custLinFactX="8146" custLinFactNeighborX="100000" custLinFactNeighborY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0156ED-CD99-4364-ACC8-03B6D5252AD8}" type="pres">
      <dgm:prSet presAssocID="{2F446399-4011-4B0D-809E-87106AEFDE5F}" presName="Parent" presStyleLbl="revTx" presStyleIdx="2" presStyleCnt="6">
        <dgm:presLayoutVars>
          <dgm:bulletEnabled val="1"/>
        </dgm:presLayoutVars>
      </dgm:prSet>
      <dgm:spPr/>
    </dgm:pt>
    <dgm:pt modelId="{DD571A85-695F-4BD0-AE70-C50232A15136}" type="pres">
      <dgm:prSet presAssocID="{BFC4CCEE-9C73-4BF1-94EE-BF53042D4353}" presName="sibTrans" presStyleCnt="0"/>
      <dgm:spPr/>
    </dgm:pt>
    <dgm:pt modelId="{4318C362-7DE9-4C0F-8D7F-6A2C85D49379}" type="pres">
      <dgm:prSet presAssocID="{77CF3164-BE36-4240-A274-62E53041179E}" presName="composite" presStyleCnt="0"/>
      <dgm:spPr/>
    </dgm:pt>
    <dgm:pt modelId="{A1DAF415-6D6A-4A25-B79D-AF48619C0954}" type="pres">
      <dgm:prSet presAssocID="{77CF3164-BE36-4240-A274-62E53041179E}" presName="Image" presStyleLbl="alignNode1" presStyleIdx="3" presStyleCnt="6" custLinFactX="-35150" custLinFactNeighborX="-100000" custLinFactNeighborY="-9768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6B7449-CC3D-47C5-A0ED-5EB6161E3E1C}" type="pres">
      <dgm:prSet presAssocID="{77CF3164-BE36-4240-A274-62E53041179E}" presName="Parent" presStyleLbl="revTx" presStyleIdx="3" presStyleCnt="6">
        <dgm:presLayoutVars>
          <dgm:bulletEnabled val="1"/>
        </dgm:presLayoutVars>
      </dgm:prSet>
      <dgm:spPr/>
    </dgm:pt>
    <dgm:pt modelId="{2C185A71-5BAF-48F0-8312-99BEF8121A2C}" type="pres">
      <dgm:prSet presAssocID="{D225D415-A48D-4C58-A13F-5C919B00E3DD}" presName="sibTrans" presStyleCnt="0"/>
      <dgm:spPr/>
    </dgm:pt>
    <dgm:pt modelId="{E1121D01-013F-4489-AB09-AC23D0FAE85E}" type="pres">
      <dgm:prSet presAssocID="{76EDDAA6-1D09-4F01-AFEB-1F7B67B35FD6}" presName="composite" presStyleCnt="0"/>
      <dgm:spPr/>
    </dgm:pt>
    <dgm:pt modelId="{7CD64683-A3D8-4353-A5EA-09D97BA84F0E}" type="pres">
      <dgm:prSet presAssocID="{76EDDAA6-1D09-4F01-AFEB-1F7B67B35FD6}" presName="Image" presStyleLbl="alignNode1" presStyleIdx="4" presStyleCnt="6" custLinFactX="8146" custLinFactNeighborX="100000" custLinFactNeighborY="939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3E89FE-B46A-4972-80D0-02E04ACA7A4E}" type="pres">
      <dgm:prSet presAssocID="{76EDDAA6-1D09-4F01-AFEB-1F7B67B35FD6}" presName="Parent" presStyleLbl="revTx" presStyleIdx="4" presStyleCnt="6">
        <dgm:presLayoutVars>
          <dgm:bulletEnabled val="1"/>
        </dgm:presLayoutVars>
      </dgm:prSet>
      <dgm:spPr/>
    </dgm:pt>
    <dgm:pt modelId="{51D1C747-44FD-4716-A7C7-18647AC7A132}" type="pres">
      <dgm:prSet presAssocID="{89253298-F813-44B9-96F8-2DE854F977EF}" presName="sibTrans" presStyleCnt="0"/>
      <dgm:spPr/>
    </dgm:pt>
    <dgm:pt modelId="{C51F41C1-DC54-492E-98CF-781CFE525AFC}" type="pres">
      <dgm:prSet presAssocID="{FF2F0783-6878-4BC1-A32C-C1A351159DD7}" presName="composite" presStyleCnt="0"/>
      <dgm:spPr/>
    </dgm:pt>
    <dgm:pt modelId="{5FE83C46-B541-445D-AB71-11A321EB8EC0}" type="pres">
      <dgm:prSet presAssocID="{FF2F0783-6878-4BC1-A32C-C1A351159DD7}" presName="Image" presStyleLbl="alignNode1" presStyleIdx="5" presStyleCnt="6" custLinFactNeighborX="-11870" custLinFactNeighborY="-9372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A65E8B-14A1-4EDB-9DE6-4FFEA8700116}" type="pres">
      <dgm:prSet presAssocID="{FF2F0783-6878-4BC1-A32C-C1A351159DD7}" presName="Parent" presStyleLbl="revTx" presStyleIdx="5" presStyleCnt="6">
        <dgm:presLayoutVars>
          <dgm:bulletEnabled val="1"/>
        </dgm:presLayoutVars>
      </dgm:prSet>
      <dgm:spPr/>
    </dgm:pt>
  </dgm:ptLst>
  <dgm:cxnLst>
    <dgm:cxn modelId="{E2473106-4AC7-4FFA-9803-86AC7C6E5710}" srcId="{5A921CDB-C411-4A91-BB0F-4624AD114EF7}" destId="{77CF3164-BE36-4240-A274-62E53041179E}" srcOrd="3" destOrd="0" parTransId="{C0E2C964-D920-430B-A0F7-A29BFED77538}" sibTransId="{D225D415-A48D-4C58-A13F-5C919B00E3DD}"/>
    <dgm:cxn modelId="{370E751C-4C47-4C6B-BB4B-DAA2D4130005}" srcId="{5A921CDB-C411-4A91-BB0F-4624AD114EF7}" destId="{7FA95756-8F7D-44DF-A2B7-2155858A8E82}" srcOrd="0" destOrd="0" parTransId="{1A733444-F59D-42EB-A068-C2A5E9A443EF}" sibTransId="{53EC1D3A-ACFF-453D-8DA9-C921CD0D1597}"/>
    <dgm:cxn modelId="{60716A1E-1063-4D4B-94F5-EDD9C0DAB78D}" type="presOf" srcId="{FF2F0783-6878-4BC1-A32C-C1A351159DD7}" destId="{34A65E8B-14A1-4EDB-9DE6-4FFEA8700116}" srcOrd="0" destOrd="0" presId="urn:microsoft.com/office/officeart/2008/layout/PictureAccentBlocks"/>
    <dgm:cxn modelId="{0704045D-ADA8-456A-A4A9-0E8434F89640}" srcId="{5A921CDB-C411-4A91-BB0F-4624AD114EF7}" destId="{2F446399-4011-4B0D-809E-87106AEFDE5F}" srcOrd="2" destOrd="0" parTransId="{B47381B6-20C2-4004-9D3F-4D6AC612FC50}" sibTransId="{BFC4CCEE-9C73-4BF1-94EE-BF53042D4353}"/>
    <dgm:cxn modelId="{8B0FEA5D-94C0-48AE-955D-425C5BB24DE0}" srcId="{5A921CDB-C411-4A91-BB0F-4624AD114EF7}" destId="{76EDDAA6-1D09-4F01-AFEB-1F7B67B35FD6}" srcOrd="4" destOrd="0" parTransId="{87B54193-0597-4403-B47F-4F048B7F4D9E}" sibTransId="{89253298-F813-44B9-96F8-2DE854F977EF}"/>
    <dgm:cxn modelId="{5E77F563-1757-4A6E-A9EC-0DB03630BF80}" srcId="{5A921CDB-C411-4A91-BB0F-4624AD114EF7}" destId="{B679E3A5-BC9E-41B3-B1B9-9CDEC82513C7}" srcOrd="1" destOrd="0" parTransId="{B7BA8E03-4003-4C99-969B-0B28434D6036}" sibTransId="{1F1AF0C3-7049-4700-BB6E-5AE6CC751289}"/>
    <dgm:cxn modelId="{D583E948-E966-4013-84DC-60674E98CBE4}" type="presOf" srcId="{76EDDAA6-1D09-4F01-AFEB-1F7B67B35FD6}" destId="{463E89FE-B46A-4972-80D0-02E04ACA7A4E}" srcOrd="0" destOrd="0" presId="urn:microsoft.com/office/officeart/2008/layout/PictureAccentBlocks"/>
    <dgm:cxn modelId="{0CC1F274-11EC-4C84-97B8-4198EF38466D}" type="presOf" srcId="{7FA95756-8F7D-44DF-A2B7-2155858A8E82}" destId="{8186EB5C-F75C-4E22-889F-4CE61D6475E1}" srcOrd="0" destOrd="0" presId="urn:microsoft.com/office/officeart/2008/layout/PictureAccentBlocks"/>
    <dgm:cxn modelId="{AD687B7C-C7C4-4184-8750-FC50CB229C99}" type="presOf" srcId="{B679E3A5-BC9E-41B3-B1B9-9CDEC82513C7}" destId="{012FB527-0E8B-40D8-8175-C13E4A944683}" srcOrd="0" destOrd="0" presId="urn:microsoft.com/office/officeart/2008/layout/PictureAccentBlocks"/>
    <dgm:cxn modelId="{2C2ECC94-8830-4E77-BDB5-6A61FBE11D62}" type="presOf" srcId="{2F446399-4011-4B0D-809E-87106AEFDE5F}" destId="{CE0156ED-CD99-4364-ACC8-03B6D5252AD8}" srcOrd="0" destOrd="0" presId="urn:microsoft.com/office/officeart/2008/layout/PictureAccentBlocks"/>
    <dgm:cxn modelId="{55065EB4-0EC5-430B-B8E1-2FEEF7A818E8}" type="presOf" srcId="{5A921CDB-C411-4A91-BB0F-4624AD114EF7}" destId="{F8F6DB6B-08B8-4889-9A9E-1EBB46C3B0D7}" srcOrd="0" destOrd="0" presId="urn:microsoft.com/office/officeart/2008/layout/PictureAccentBlocks"/>
    <dgm:cxn modelId="{3D42BEB6-3E03-45E5-B93D-694558303C04}" type="presOf" srcId="{77CF3164-BE36-4240-A274-62E53041179E}" destId="{A96B7449-CC3D-47C5-A0ED-5EB6161E3E1C}" srcOrd="0" destOrd="0" presId="urn:microsoft.com/office/officeart/2008/layout/PictureAccentBlocks"/>
    <dgm:cxn modelId="{797C8AFA-A3E3-4C64-9E71-72B4D060CF2C}" srcId="{5A921CDB-C411-4A91-BB0F-4624AD114EF7}" destId="{FF2F0783-6878-4BC1-A32C-C1A351159DD7}" srcOrd="5" destOrd="0" parTransId="{7E2CF460-4D20-4E27-87E3-067ED7421AD4}" sibTransId="{AECD3E91-A717-404B-B69E-989B8180669F}"/>
    <dgm:cxn modelId="{E3E497E6-64FF-40AF-8147-BE336C4D41BF}" type="presParOf" srcId="{F8F6DB6B-08B8-4889-9A9E-1EBB46C3B0D7}" destId="{268CE403-315C-4C87-A0F4-86272F6781C5}" srcOrd="0" destOrd="0" presId="urn:microsoft.com/office/officeart/2008/layout/PictureAccentBlocks"/>
    <dgm:cxn modelId="{8F5F91E6-36FD-47D4-A80C-1AFB1DD31481}" type="presParOf" srcId="{268CE403-315C-4C87-A0F4-86272F6781C5}" destId="{785D1071-6E02-40F7-B34A-AE39C3406620}" srcOrd="0" destOrd="0" presId="urn:microsoft.com/office/officeart/2008/layout/PictureAccentBlocks"/>
    <dgm:cxn modelId="{D8A4E9FA-1D5B-4F31-B4E9-A5EC7879EC33}" type="presParOf" srcId="{268CE403-315C-4C87-A0F4-86272F6781C5}" destId="{8186EB5C-F75C-4E22-889F-4CE61D6475E1}" srcOrd="1" destOrd="0" presId="urn:microsoft.com/office/officeart/2008/layout/PictureAccentBlocks"/>
    <dgm:cxn modelId="{3A59EE2B-1516-4439-86D9-8AE04994188F}" type="presParOf" srcId="{F8F6DB6B-08B8-4889-9A9E-1EBB46C3B0D7}" destId="{30491CF3-BFB0-4A95-BF30-F646EAC4ED78}" srcOrd="1" destOrd="0" presId="urn:microsoft.com/office/officeart/2008/layout/PictureAccentBlocks"/>
    <dgm:cxn modelId="{6FE45217-512C-43FC-81DA-9781E591CB2B}" type="presParOf" srcId="{F8F6DB6B-08B8-4889-9A9E-1EBB46C3B0D7}" destId="{C6D68E4A-DC02-4094-BBFE-699AB178106D}" srcOrd="2" destOrd="0" presId="urn:microsoft.com/office/officeart/2008/layout/PictureAccentBlocks"/>
    <dgm:cxn modelId="{757D3F0D-F38F-4F40-8C53-9D9AA350C584}" type="presParOf" srcId="{C6D68E4A-DC02-4094-BBFE-699AB178106D}" destId="{94CC856F-58CF-478F-9605-4CE0B128AB44}" srcOrd="0" destOrd="0" presId="urn:microsoft.com/office/officeart/2008/layout/PictureAccentBlocks"/>
    <dgm:cxn modelId="{09529528-320A-4BA9-811C-7BE6D9AFBE70}" type="presParOf" srcId="{C6D68E4A-DC02-4094-BBFE-699AB178106D}" destId="{012FB527-0E8B-40D8-8175-C13E4A944683}" srcOrd="1" destOrd="0" presId="urn:microsoft.com/office/officeart/2008/layout/PictureAccentBlocks"/>
    <dgm:cxn modelId="{48523F8C-771F-4401-A4BB-AE62E007F1B8}" type="presParOf" srcId="{F8F6DB6B-08B8-4889-9A9E-1EBB46C3B0D7}" destId="{792C954A-3A57-4F92-A8F9-E4AE773F6DCF}" srcOrd="3" destOrd="0" presId="urn:microsoft.com/office/officeart/2008/layout/PictureAccentBlocks"/>
    <dgm:cxn modelId="{47A27148-95D8-40E9-8632-C5D334A4CC86}" type="presParOf" srcId="{F8F6DB6B-08B8-4889-9A9E-1EBB46C3B0D7}" destId="{D9B4E30B-01E5-47A7-84D2-4E708359F31B}" srcOrd="4" destOrd="0" presId="urn:microsoft.com/office/officeart/2008/layout/PictureAccentBlocks"/>
    <dgm:cxn modelId="{53CBC2C3-72BA-42CB-BD0B-01CE0C6E7296}" type="presParOf" srcId="{D9B4E30B-01E5-47A7-84D2-4E708359F31B}" destId="{498C21FD-4D21-47AC-A82F-3C4AC33B0F27}" srcOrd="0" destOrd="0" presId="urn:microsoft.com/office/officeart/2008/layout/PictureAccentBlocks"/>
    <dgm:cxn modelId="{271AA2B9-A2CD-464D-A9DE-F5F7768D3381}" type="presParOf" srcId="{D9B4E30B-01E5-47A7-84D2-4E708359F31B}" destId="{CE0156ED-CD99-4364-ACC8-03B6D5252AD8}" srcOrd="1" destOrd="0" presId="urn:microsoft.com/office/officeart/2008/layout/PictureAccentBlocks"/>
    <dgm:cxn modelId="{26BF0CE7-8E4E-4732-A459-C908096974C4}" type="presParOf" srcId="{F8F6DB6B-08B8-4889-9A9E-1EBB46C3B0D7}" destId="{DD571A85-695F-4BD0-AE70-C50232A15136}" srcOrd="5" destOrd="0" presId="urn:microsoft.com/office/officeart/2008/layout/PictureAccentBlocks"/>
    <dgm:cxn modelId="{844CA054-BE79-4B0B-986E-281455BEDE8C}" type="presParOf" srcId="{F8F6DB6B-08B8-4889-9A9E-1EBB46C3B0D7}" destId="{4318C362-7DE9-4C0F-8D7F-6A2C85D49379}" srcOrd="6" destOrd="0" presId="urn:microsoft.com/office/officeart/2008/layout/PictureAccentBlocks"/>
    <dgm:cxn modelId="{7881F0DD-D080-4CAA-A40C-A4B22F686C67}" type="presParOf" srcId="{4318C362-7DE9-4C0F-8D7F-6A2C85D49379}" destId="{A1DAF415-6D6A-4A25-B79D-AF48619C0954}" srcOrd="0" destOrd="0" presId="urn:microsoft.com/office/officeart/2008/layout/PictureAccentBlocks"/>
    <dgm:cxn modelId="{AD843EBC-A523-470C-B676-6C1FDA5F1048}" type="presParOf" srcId="{4318C362-7DE9-4C0F-8D7F-6A2C85D49379}" destId="{A96B7449-CC3D-47C5-A0ED-5EB6161E3E1C}" srcOrd="1" destOrd="0" presId="urn:microsoft.com/office/officeart/2008/layout/PictureAccentBlocks"/>
    <dgm:cxn modelId="{3FBE5FF2-A98D-49F5-B608-710594E238AF}" type="presParOf" srcId="{F8F6DB6B-08B8-4889-9A9E-1EBB46C3B0D7}" destId="{2C185A71-5BAF-48F0-8312-99BEF8121A2C}" srcOrd="7" destOrd="0" presId="urn:microsoft.com/office/officeart/2008/layout/PictureAccentBlocks"/>
    <dgm:cxn modelId="{3EE6EB77-297D-457D-8DF4-6CC21D0A38AB}" type="presParOf" srcId="{F8F6DB6B-08B8-4889-9A9E-1EBB46C3B0D7}" destId="{E1121D01-013F-4489-AB09-AC23D0FAE85E}" srcOrd="8" destOrd="0" presId="urn:microsoft.com/office/officeart/2008/layout/PictureAccentBlocks"/>
    <dgm:cxn modelId="{0FAC2EED-0B8A-47B3-BA77-5980EC196864}" type="presParOf" srcId="{E1121D01-013F-4489-AB09-AC23D0FAE85E}" destId="{7CD64683-A3D8-4353-A5EA-09D97BA84F0E}" srcOrd="0" destOrd="0" presId="urn:microsoft.com/office/officeart/2008/layout/PictureAccentBlocks"/>
    <dgm:cxn modelId="{40006AAD-8F93-47A6-A215-4F4457E15669}" type="presParOf" srcId="{E1121D01-013F-4489-AB09-AC23D0FAE85E}" destId="{463E89FE-B46A-4972-80D0-02E04ACA7A4E}" srcOrd="1" destOrd="0" presId="urn:microsoft.com/office/officeart/2008/layout/PictureAccentBlocks"/>
    <dgm:cxn modelId="{A163A394-75CA-41CC-BA68-42BAC29A1DDF}" type="presParOf" srcId="{F8F6DB6B-08B8-4889-9A9E-1EBB46C3B0D7}" destId="{51D1C747-44FD-4716-A7C7-18647AC7A132}" srcOrd="9" destOrd="0" presId="urn:microsoft.com/office/officeart/2008/layout/PictureAccentBlocks"/>
    <dgm:cxn modelId="{E2D7C40D-F7A4-43D2-B732-2DFE40503501}" type="presParOf" srcId="{F8F6DB6B-08B8-4889-9A9E-1EBB46C3B0D7}" destId="{C51F41C1-DC54-492E-98CF-781CFE525AFC}" srcOrd="10" destOrd="0" presId="urn:microsoft.com/office/officeart/2008/layout/PictureAccentBlocks"/>
    <dgm:cxn modelId="{432677D3-69D9-4147-A620-A564769A1AFB}" type="presParOf" srcId="{C51F41C1-DC54-492E-98CF-781CFE525AFC}" destId="{5FE83C46-B541-445D-AB71-11A321EB8EC0}" srcOrd="0" destOrd="0" presId="urn:microsoft.com/office/officeart/2008/layout/PictureAccentBlocks"/>
    <dgm:cxn modelId="{001A864E-563B-4A0D-B17D-870C7FFC79A9}" type="presParOf" srcId="{C51F41C1-DC54-492E-98CF-781CFE525AFC}" destId="{34A65E8B-14A1-4EDB-9DE6-4FFEA8700116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921CDB-C411-4A91-BB0F-4624AD114EF7}" type="doc">
      <dgm:prSet loTypeId="urn:microsoft.com/office/officeart/2008/layout/PictureAccentBlocks" loCatId="picture" qsTypeId="urn:microsoft.com/office/officeart/2005/8/quickstyle/simple1" qsCatId="simple" csTypeId="urn:microsoft.com/office/officeart/2005/8/colors/colorful1" csCatId="colorful" phldr="1"/>
      <dgm:spPr/>
    </dgm:pt>
    <dgm:pt modelId="{7FA95756-8F7D-44DF-A2B7-2155858A8E8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A733444-F59D-42EB-A068-C2A5E9A443EF}" type="parTrans" cxnId="{370E751C-4C47-4C6B-BB4B-DAA2D4130005}">
      <dgm:prSet/>
      <dgm:spPr/>
      <dgm:t>
        <a:bodyPr/>
        <a:lstStyle/>
        <a:p>
          <a:endParaRPr lang="en-US"/>
        </a:p>
      </dgm:t>
    </dgm:pt>
    <dgm:pt modelId="{53EC1D3A-ACFF-453D-8DA9-C921CD0D1597}" type="sibTrans" cxnId="{370E751C-4C47-4C6B-BB4B-DAA2D4130005}">
      <dgm:prSet/>
      <dgm:spPr/>
      <dgm:t>
        <a:bodyPr/>
        <a:lstStyle/>
        <a:p>
          <a:endParaRPr lang="en-US"/>
        </a:p>
      </dgm:t>
    </dgm:pt>
    <dgm:pt modelId="{B679E3A5-BC9E-41B3-B1B9-9CDEC82513C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7BA8E03-4003-4C99-969B-0B28434D6036}" type="parTrans" cxnId="{5E77F563-1757-4A6E-A9EC-0DB03630BF80}">
      <dgm:prSet/>
      <dgm:spPr/>
      <dgm:t>
        <a:bodyPr/>
        <a:lstStyle/>
        <a:p>
          <a:endParaRPr lang="en-US"/>
        </a:p>
      </dgm:t>
    </dgm:pt>
    <dgm:pt modelId="{1F1AF0C3-7049-4700-BB6E-5AE6CC751289}" type="sibTrans" cxnId="{5E77F563-1757-4A6E-A9EC-0DB03630BF80}">
      <dgm:prSet/>
      <dgm:spPr/>
      <dgm:t>
        <a:bodyPr/>
        <a:lstStyle/>
        <a:p>
          <a:endParaRPr lang="en-US"/>
        </a:p>
      </dgm:t>
    </dgm:pt>
    <dgm:pt modelId="{2F446399-4011-4B0D-809E-87106AEFDE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47381B6-20C2-4004-9D3F-4D6AC612FC50}" type="parTrans" cxnId="{0704045D-ADA8-456A-A4A9-0E8434F89640}">
      <dgm:prSet/>
      <dgm:spPr/>
      <dgm:t>
        <a:bodyPr/>
        <a:lstStyle/>
        <a:p>
          <a:endParaRPr lang="en-US"/>
        </a:p>
      </dgm:t>
    </dgm:pt>
    <dgm:pt modelId="{BFC4CCEE-9C73-4BF1-94EE-BF53042D4353}" type="sibTrans" cxnId="{0704045D-ADA8-456A-A4A9-0E8434F89640}">
      <dgm:prSet/>
      <dgm:spPr/>
      <dgm:t>
        <a:bodyPr/>
        <a:lstStyle/>
        <a:p>
          <a:endParaRPr lang="en-US"/>
        </a:p>
      </dgm:t>
    </dgm:pt>
    <dgm:pt modelId="{77CF3164-BE36-4240-A274-62E53041179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0E2C964-D920-430B-A0F7-A29BFED77538}" type="parTrans" cxnId="{E2473106-4AC7-4FFA-9803-86AC7C6E5710}">
      <dgm:prSet/>
      <dgm:spPr/>
      <dgm:t>
        <a:bodyPr/>
        <a:lstStyle/>
        <a:p>
          <a:endParaRPr lang="en-US"/>
        </a:p>
      </dgm:t>
    </dgm:pt>
    <dgm:pt modelId="{D225D415-A48D-4C58-A13F-5C919B00E3DD}" type="sibTrans" cxnId="{E2473106-4AC7-4FFA-9803-86AC7C6E5710}">
      <dgm:prSet/>
      <dgm:spPr/>
      <dgm:t>
        <a:bodyPr/>
        <a:lstStyle/>
        <a:p>
          <a:endParaRPr lang="en-US"/>
        </a:p>
      </dgm:t>
    </dgm:pt>
    <dgm:pt modelId="{76EDDAA6-1D09-4F01-AFEB-1F7B67B35FD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7B54193-0597-4403-B47F-4F048B7F4D9E}" type="parTrans" cxnId="{8B0FEA5D-94C0-48AE-955D-425C5BB24DE0}">
      <dgm:prSet/>
      <dgm:spPr/>
      <dgm:t>
        <a:bodyPr/>
        <a:lstStyle/>
        <a:p>
          <a:endParaRPr lang="en-US"/>
        </a:p>
      </dgm:t>
    </dgm:pt>
    <dgm:pt modelId="{89253298-F813-44B9-96F8-2DE854F977EF}" type="sibTrans" cxnId="{8B0FEA5D-94C0-48AE-955D-425C5BB24DE0}">
      <dgm:prSet/>
      <dgm:spPr/>
      <dgm:t>
        <a:bodyPr/>
        <a:lstStyle/>
        <a:p>
          <a:endParaRPr lang="en-US"/>
        </a:p>
      </dgm:t>
    </dgm:pt>
    <dgm:pt modelId="{FF2F0783-6878-4BC1-A32C-C1A351159DD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E2CF460-4D20-4E27-87E3-067ED7421AD4}" type="parTrans" cxnId="{797C8AFA-A3E3-4C64-9E71-72B4D060CF2C}">
      <dgm:prSet/>
      <dgm:spPr/>
      <dgm:t>
        <a:bodyPr/>
        <a:lstStyle/>
        <a:p>
          <a:endParaRPr lang="en-US"/>
        </a:p>
      </dgm:t>
    </dgm:pt>
    <dgm:pt modelId="{AECD3E91-A717-404B-B69E-989B8180669F}" type="sibTrans" cxnId="{797C8AFA-A3E3-4C64-9E71-72B4D060CF2C}">
      <dgm:prSet/>
      <dgm:spPr/>
      <dgm:t>
        <a:bodyPr/>
        <a:lstStyle/>
        <a:p>
          <a:endParaRPr lang="en-US"/>
        </a:p>
      </dgm:t>
    </dgm:pt>
    <dgm:pt modelId="{F8F6DB6B-08B8-4889-9A9E-1EBB46C3B0D7}" type="pres">
      <dgm:prSet presAssocID="{5A921CDB-C411-4A91-BB0F-4624AD114EF7}" presName="Name0" presStyleCnt="0">
        <dgm:presLayoutVars>
          <dgm:dir/>
        </dgm:presLayoutVars>
      </dgm:prSet>
      <dgm:spPr/>
    </dgm:pt>
    <dgm:pt modelId="{268CE403-315C-4C87-A0F4-86272F6781C5}" type="pres">
      <dgm:prSet presAssocID="{7FA95756-8F7D-44DF-A2B7-2155858A8E82}" presName="composite" presStyleCnt="0"/>
      <dgm:spPr/>
    </dgm:pt>
    <dgm:pt modelId="{785D1071-6E02-40F7-B34A-AE39C3406620}" type="pres">
      <dgm:prSet presAssocID="{7FA95756-8F7D-44DF-A2B7-2155858A8E82}" presName="Image" presStyleLbl="alignNode1" presStyleIdx="0" presStyleCnt="6" custAng="0" custLinFactY="-8131" custLinFactNeighborX="-159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6EB5C-F75C-4E22-889F-4CE61D6475E1}" type="pres">
      <dgm:prSet presAssocID="{7FA95756-8F7D-44DF-A2B7-2155858A8E82}" presName="Parent" presStyleLbl="revTx" presStyleIdx="0" presStyleCnt="6">
        <dgm:presLayoutVars>
          <dgm:bulletEnabled val="1"/>
        </dgm:presLayoutVars>
      </dgm:prSet>
      <dgm:spPr/>
    </dgm:pt>
    <dgm:pt modelId="{30491CF3-BFB0-4A95-BF30-F646EAC4ED78}" type="pres">
      <dgm:prSet presAssocID="{53EC1D3A-ACFF-453D-8DA9-C921CD0D1597}" presName="sibTrans" presStyleCnt="0"/>
      <dgm:spPr/>
    </dgm:pt>
    <dgm:pt modelId="{C6D68E4A-DC02-4094-BBFE-699AB178106D}" type="pres">
      <dgm:prSet presAssocID="{B679E3A5-BC9E-41B3-B1B9-9CDEC82513C7}" presName="composite" presStyleCnt="0"/>
      <dgm:spPr/>
    </dgm:pt>
    <dgm:pt modelId="{94CC856F-58CF-478F-9605-4CE0B128AB44}" type="pres">
      <dgm:prSet presAssocID="{B679E3A5-BC9E-41B3-B1B9-9CDEC82513C7}" presName="Image" presStyleLbl="alignNode1" presStyleIdx="1" presStyleCnt="6" custLinFactX="-36567" custLinFactNeighborX="-100000" custLinFactNeighborY="-18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2FB527-0E8B-40D8-8175-C13E4A944683}" type="pres">
      <dgm:prSet presAssocID="{B679E3A5-BC9E-41B3-B1B9-9CDEC82513C7}" presName="Parent" presStyleLbl="revTx" presStyleIdx="1" presStyleCnt="6">
        <dgm:presLayoutVars>
          <dgm:bulletEnabled val="1"/>
        </dgm:presLayoutVars>
      </dgm:prSet>
      <dgm:spPr/>
    </dgm:pt>
    <dgm:pt modelId="{792C954A-3A57-4F92-A8F9-E4AE773F6DCF}" type="pres">
      <dgm:prSet presAssocID="{1F1AF0C3-7049-4700-BB6E-5AE6CC751289}" presName="sibTrans" presStyleCnt="0"/>
      <dgm:spPr/>
    </dgm:pt>
    <dgm:pt modelId="{D9B4E30B-01E5-47A7-84D2-4E708359F31B}" type="pres">
      <dgm:prSet presAssocID="{2F446399-4011-4B0D-809E-87106AEFDE5F}" presName="composite" presStyleCnt="0"/>
      <dgm:spPr/>
    </dgm:pt>
    <dgm:pt modelId="{498C21FD-4D21-47AC-A82F-3C4AC33B0F27}" type="pres">
      <dgm:prSet presAssocID="{2F446399-4011-4B0D-809E-87106AEFDE5F}" presName="Image" presStyleLbl="alignNode1" presStyleIdx="2" presStyleCnt="6" custLinFactX="8146" custLinFactNeighborX="100000" custLinFactNeighborY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0156ED-CD99-4364-ACC8-03B6D5252AD8}" type="pres">
      <dgm:prSet presAssocID="{2F446399-4011-4B0D-809E-87106AEFDE5F}" presName="Parent" presStyleLbl="revTx" presStyleIdx="2" presStyleCnt="6">
        <dgm:presLayoutVars>
          <dgm:bulletEnabled val="1"/>
        </dgm:presLayoutVars>
      </dgm:prSet>
      <dgm:spPr/>
    </dgm:pt>
    <dgm:pt modelId="{DD571A85-695F-4BD0-AE70-C50232A15136}" type="pres">
      <dgm:prSet presAssocID="{BFC4CCEE-9C73-4BF1-94EE-BF53042D4353}" presName="sibTrans" presStyleCnt="0"/>
      <dgm:spPr/>
    </dgm:pt>
    <dgm:pt modelId="{4318C362-7DE9-4C0F-8D7F-6A2C85D49379}" type="pres">
      <dgm:prSet presAssocID="{77CF3164-BE36-4240-A274-62E53041179E}" presName="composite" presStyleCnt="0"/>
      <dgm:spPr/>
    </dgm:pt>
    <dgm:pt modelId="{A1DAF415-6D6A-4A25-B79D-AF48619C0954}" type="pres">
      <dgm:prSet presAssocID="{77CF3164-BE36-4240-A274-62E53041179E}" presName="Image" presStyleLbl="alignNode1" presStyleIdx="3" presStyleCnt="6" custLinFactX="-35150" custLinFactNeighborX="-100000" custLinFactNeighborY="-9768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6B7449-CC3D-47C5-A0ED-5EB6161E3E1C}" type="pres">
      <dgm:prSet presAssocID="{77CF3164-BE36-4240-A274-62E53041179E}" presName="Parent" presStyleLbl="revTx" presStyleIdx="3" presStyleCnt="6">
        <dgm:presLayoutVars>
          <dgm:bulletEnabled val="1"/>
        </dgm:presLayoutVars>
      </dgm:prSet>
      <dgm:spPr/>
    </dgm:pt>
    <dgm:pt modelId="{2C185A71-5BAF-48F0-8312-99BEF8121A2C}" type="pres">
      <dgm:prSet presAssocID="{D225D415-A48D-4C58-A13F-5C919B00E3DD}" presName="sibTrans" presStyleCnt="0"/>
      <dgm:spPr/>
    </dgm:pt>
    <dgm:pt modelId="{E1121D01-013F-4489-AB09-AC23D0FAE85E}" type="pres">
      <dgm:prSet presAssocID="{76EDDAA6-1D09-4F01-AFEB-1F7B67B35FD6}" presName="composite" presStyleCnt="0"/>
      <dgm:spPr/>
    </dgm:pt>
    <dgm:pt modelId="{7CD64683-A3D8-4353-A5EA-09D97BA84F0E}" type="pres">
      <dgm:prSet presAssocID="{76EDDAA6-1D09-4F01-AFEB-1F7B67B35FD6}" presName="Image" presStyleLbl="alignNode1" presStyleIdx="4" presStyleCnt="6" custLinFactX="8146" custLinFactNeighborX="100000" custLinFactNeighborY="939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3E89FE-B46A-4972-80D0-02E04ACA7A4E}" type="pres">
      <dgm:prSet presAssocID="{76EDDAA6-1D09-4F01-AFEB-1F7B67B35FD6}" presName="Parent" presStyleLbl="revTx" presStyleIdx="4" presStyleCnt="6">
        <dgm:presLayoutVars>
          <dgm:bulletEnabled val="1"/>
        </dgm:presLayoutVars>
      </dgm:prSet>
      <dgm:spPr/>
    </dgm:pt>
    <dgm:pt modelId="{51D1C747-44FD-4716-A7C7-18647AC7A132}" type="pres">
      <dgm:prSet presAssocID="{89253298-F813-44B9-96F8-2DE854F977EF}" presName="sibTrans" presStyleCnt="0"/>
      <dgm:spPr/>
    </dgm:pt>
    <dgm:pt modelId="{C51F41C1-DC54-492E-98CF-781CFE525AFC}" type="pres">
      <dgm:prSet presAssocID="{FF2F0783-6878-4BC1-A32C-C1A351159DD7}" presName="composite" presStyleCnt="0"/>
      <dgm:spPr/>
    </dgm:pt>
    <dgm:pt modelId="{5FE83C46-B541-445D-AB71-11A321EB8EC0}" type="pres">
      <dgm:prSet presAssocID="{FF2F0783-6878-4BC1-A32C-C1A351159DD7}" presName="Image" presStyleLbl="alignNode1" presStyleIdx="5" presStyleCnt="6" custLinFactNeighborX="-11870" custLinFactNeighborY="-9372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A65E8B-14A1-4EDB-9DE6-4FFEA8700116}" type="pres">
      <dgm:prSet presAssocID="{FF2F0783-6878-4BC1-A32C-C1A351159DD7}" presName="Parent" presStyleLbl="revTx" presStyleIdx="5" presStyleCnt="6">
        <dgm:presLayoutVars>
          <dgm:bulletEnabled val="1"/>
        </dgm:presLayoutVars>
      </dgm:prSet>
      <dgm:spPr/>
    </dgm:pt>
  </dgm:ptLst>
  <dgm:cxnLst>
    <dgm:cxn modelId="{E2473106-4AC7-4FFA-9803-86AC7C6E5710}" srcId="{5A921CDB-C411-4A91-BB0F-4624AD114EF7}" destId="{77CF3164-BE36-4240-A274-62E53041179E}" srcOrd="3" destOrd="0" parTransId="{C0E2C964-D920-430B-A0F7-A29BFED77538}" sibTransId="{D225D415-A48D-4C58-A13F-5C919B00E3DD}"/>
    <dgm:cxn modelId="{370E751C-4C47-4C6B-BB4B-DAA2D4130005}" srcId="{5A921CDB-C411-4A91-BB0F-4624AD114EF7}" destId="{7FA95756-8F7D-44DF-A2B7-2155858A8E82}" srcOrd="0" destOrd="0" parTransId="{1A733444-F59D-42EB-A068-C2A5E9A443EF}" sibTransId="{53EC1D3A-ACFF-453D-8DA9-C921CD0D1597}"/>
    <dgm:cxn modelId="{60716A1E-1063-4D4B-94F5-EDD9C0DAB78D}" type="presOf" srcId="{FF2F0783-6878-4BC1-A32C-C1A351159DD7}" destId="{34A65E8B-14A1-4EDB-9DE6-4FFEA8700116}" srcOrd="0" destOrd="0" presId="urn:microsoft.com/office/officeart/2008/layout/PictureAccentBlocks"/>
    <dgm:cxn modelId="{0704045D-ADA8-456A-A4A9-0E8434F89640}" srcId="{5A921CDB-C411-4A91-BB0F-4624AD114EF7}" destId="{2F446399-4011-4B0D-809E-87106AEFDE5F}" srcOrd="2" destOrd="0" parTransId="{B47381B6-20C2-4004-9D3F-4D6AC612FC50}" sibTransId="{BFC4CCEE-9C73-4BF1-94EE-BF53042D4353}"/>
    <dgm:cxn modelId="{8B0FEA5D-94C0-48AE-955D-425C5BB24DE0}" srcId="{5A921CDB-C411-4A91-BB0F-4624AD114EF7}" destId="{76EDDAA6-1D09-4F01-AFEB-1F7B67B35FD6}" srcOrd="4" destOrd="0" parTransId="{87B54193-0597-4403-B47F-4F048B7F4D9E}" sibTransId="{89253298-F813-44B9-96F8-2DE854F977EF}"/>
    <dgm:cxn modelId="{5E77F563-1757-4A6E-A9EC-0DB03630BF80}" srcId="{5A921CDB-C411-4A91-BB0F-4624AD114EF7}" destId="{B679E3A5-BC9E-41B3-B1B9-9CDEC82513C7}" srcOrd="1" destOrd="0" parTransId="{B7BA8E03-4003-4C99-969B-0B28434D6036}" sibTransId="{1F1AF0C3-7049-4700-BB6E-5AE6CC751289}"/>
    <dgm:cxn modelId="{D583E948-E966-4013-84DC-60674E98CBE4}" type="presOf" srcId="{76EDDAA6-1D09-4F01-AFEB-1F7B67B35FD6}" destId="{463E89FE-B46A-4972-80D0-02E04ACA7A4E}" srcOrd="0" destOrd="0" presId="urn:microsoft.com/office/officeart/2008/layout/PictureAccentBlocks"/>
    <dgm:cxn modelId="{0CC1F274-11EC-4C84-97B8-4198EF38466D}" type="presOf" srcId="{7FA95756-8F7D-44DF-A2B7-2155858A8E82}" destId="{8186EB5C-F75C-4E22-889F-4CE61D6475E1}" srcOrd="0" destOrd="0" presId="urn:microsoft.com/office/officeart/2008/layout/PictureAccentBlocks"/>
    <dgm:cxn modelId="{AD687B7C-C7C4-4184-8750-FC50CB229C99}" type="presOf" srcId="{B679E3A5-BC9E-41B3-B1B9-9CDEC82513C7}" destId="{012FB527-0E8B-40D8-8175-C13E4A944683}" srcOrd="0" destOrd="0" presId="urn:microsoft.com/office/officeart/2008/layout/PictureAccentBlocks"/>
    <dgm:cxn modelId="{2C2ECC94-8830-4E77-BDB5-6A61FBE11D62}" type="presOf" srcId="{2F446399-4011-4B0D-809E-87106AEFDE5F}" destId="{CE0156ED-CD99-4364-ACC8-03B6D5252AD8}" srcOrd="0" destOrd="0" presId="urn:microsoft.com/office/officeart/2008/layout/PictureAccentBlocks"/>
    <dgm:cxn modelId="{55065EB4-0EC5-430B-B8E1-2FEEF7A818E8}" type="presOf" srcId="{5A921CDB-C411-4A91-BB0F-4624AD114EF7}" destId="{F8F6DB6B-08B8-4889-9A9E-1EBB46C3B0D7}" srcOrd="0" destOrd="0" presId="urn:microsoft.com/office/officeart/2008/layout/PictureAccentBlocks"/>
    <dgm:cxn modelId="{3D42BEB6-3E03-45E5-B93D-694558303C04}" type="presOf" srcId="{77CF3164-BE36-4240-A274-62E53041179E}" destId="{A96B7449-CC3D-47C5-A0ED-5EB6161E3E1C}" srcOrd="0" destOrd="0" presId="urn:microsoft.com/office/officeart/2008/layout/PictureAccentBlocks"/>
    <dgm:cxn modelId="{797C8AFA-A3E3-4C64-9E71-72B4D060CF2C}" srcId="{5A921CDB-C411-4A91-BB0F-4624AD114EF7}" destId="{FF2F0783-6878-4BC1-A32C-C1A351159DD7}" srcOrd="5" destOrd="0" parTransId="{7E2CF460-4D20-4E27-87E3-067ED7421AD4}" sibTransId="{AECD3E91-A717-404B-B69E-989B8180669F}"/>
    <dgm:cxn modelId="{E3E497E6-64FF-40AF-8147-BE336C4D41BF}" type="presParOf" srcId="{F8F6DB6B-08B8-4889-9A9E-1EBB46C3B0D7}" destId="{268CE403-315C-4C87-A0F4-86272F6781C5}" srcOrd="0" destOrd="0" presId="urn:microsoft.com/office/officeart/2008/layout/PictureAccentBlocks"/>
    <dgm:cxn modelId="{8F5F91E6-36FD-47D4-A80C-1AFB1DD31481}" type="presParOf" srcId="{268CE403-315C-4C87-A0F4-86272F6781C5}" destId="{785D1071-6E02-40F7-B34A-AE39C3406620}" srcOrd="0" destOrd="0" presId="urn:microsoft.com/office/officeart/2008/layout/PictureAccentBlocks"/>
    <dgm:cxn modelId="{D8A4E9FA-1D5B-4F31-B4E9-A5EC7879EC33}" type="presParOf" srcId="{268CE403-315C-4C87-A0F4-86272F6781C5}" destId="{8186EB5C-F75C-4E22-889F-4CE61D6475E1}" srcOrd="1" destOrd="0" presId="urn:microsoft.com/office/officeart/2008/layout/PictureAccentBlocks"/>
    <dgm:cxn modelId="{3A59EE2B-1516-4439-86D9-8AE04994188F}" type="presParOf" srcId="{F8F6DB6B-08B8-4889-9A9E-1EBB46C3B0D7}" destId="{30491CF3-BFB0-4A95-BF30-F646EAC4ED78}" srcOrd="1" destOrd="0" presId="urn:microsoft.com/office/officeart/2008/layout/PictureAccentBlocks"/>
    <dgm:cxn modelId="{6FE45217-512C-43FC-81DA-9781E591CB2B}" type="presParOf" srcId="{F8F6DB6B-08B8-4889-9A9E-1EBB46C3B0D7}" destId="{C6D68E4A-DC02-4094-BBFE-699AB178106D}" srcOrd="2" destOrd="0" presId="urn:microsoft.com/office/officeart/2008/layout/PictureAccentBlocks"/>
    <dgm:cxn modelId="{757D3F0D-F38F-4F40-8C53-9D9AA350C584}" type="presParOf" srcId="{C6D68E4A-DC02-4094-BBFE-699AB178106D}" destId="{94CC856F-58CF-478F-9605-4CE0B128AB44}" srcOrd="0" destOrd="0" presId="urn:microsoft.com/office/officeart/2008/layout/PictureAccentBlocks"/>
    <dgm:cxn modelId="{09529528-320A-4BA9-811C-7BE6D9AFBE70}" type="presParOf" srcId="{C6D68E4A-DC02-4094-BBFE-699AB178106D}" destId="{012FB527-0E8B-40D8-8175-C13E4A944683}" srcOrd="1" destOrd="0" presId="urn:microsoft.com/office/officeart/2008/layout/PictureAccentBlocks"/>
    <dgm:cxn modelId="{48523F8C-771F-4401-A4BB-AE62E007F1B8}" type="presParOf" srcId="{F8F6DB6B-08B8-4889-9A9E-1EBB46C3B0D7}" destId="{792C954A-3A57-4F92-A8F9-E4AE773F6DCF}" srcOrd="3" destOrd="0" presId="urn:microsoft.com/office/officeart/2008/layout/PictureAccentBlocks"/>
    <dgm:cxn modelId="{47A27148-95D8-40E9-8632-C5D334A4CC86}" type="presParOf" srcId="{F8F6DB6B-08B8-4889-9A9E-1EBB46C3B0D7}" destId="{D9B4E30B-01E5-47A7-84D2-4E708359F31B}" srcOrd="4" destOrd="0" presId="urn:microsoft.com/office/officeart/2008/layout/PictureAccentBlocks"/>
    <dgm:cxn modelId="{53CBC2C3-72BA-42CB-BD0B-01CE0C6E7296}" type="presParOf" srcId="{D9B4E30B-01E5-47A7-84D2-4E708359F31B}" destId="{498C21FD-4D21-47AC-A82F-3C4AC33B0F27}" srcOrd="0" destOrd="0" presId="urn:microsoft.com/office/officeart/2008/layout/PictureAccentBlocks"/>
    <dgm:cxn modelId="{271AA2B9-A2CD-464D-A9DE-F5F7768D3381}" type="presParOf" srcId="{D9B4E30B-01E5-47A7-84D2-4E708359F31B}" destId="{CE0156ED-CD99-4364-ACC8-03B6D5252AD8}" srcOrd="1" destOrd="0" presId="urn:microsoft.com/office/officeart/2008/layout/PictureAccentBlocks"/>
    <dgm:cxn modelId="{26BF0CE7-8E4E-4732-A459-C908096974C4}" type="presParOf" srcId="{F8F6DB6B-08B8-4889-9A9E-1EBB46C3B0D7}" destId="{DD571A85-695F-4BD0-AE70-C50232A15136}" srcOrd="5" destOrd="0" presId="urn:microsoft.com/office/officeart/2008/layout/PictureAccentBlocks"/>
    <dgm:cxn modelId="{844CA054-BE79-4B0B-986E-281455BEDE8C}" type="presParOf" srcId="{F8F6DB6B-08B8-4889-9A9E-1EBB46C3B0D7}" destId="{4318C362-7DE9-4C0F-8D7F-6A2C85D49379}" srcOrd="6" destOrd="0" presId="urn:microsoft.com/office/officeart/2008/layout/PictureAccentBlocks"/>
    <dgm:cxn modelId="{7881F0DD-D080-4CAA-A40C-A4B22F686C67}" type="presParOf" srcId="{4318C362-7DE9-4C0F-8D7F-6A2C85D49379}" destId="{A1DAF415-6D6A-4A25-B79D-AF48619C0954}" srcOrd="0" destOrd="0" presId="urn:microsoft.com/office/officeart/2008/layout/PictureAccentBlocks"/>
    <dgm:cxn modelId="{AD843EBC-A523-470C-B676-6C1FDA5F1048}" type="presParOf" srcId="{4318C362-7DE9-4C0F-8D7F-6A2C85D49379}" destId="{A96B7449-CC3D-47C5-A0ED-5EB6161E3E1C}" srcOrd="1" destOrd="0" presId="urn:microsoft.com/office/officeart/2008/layout/PictureAccentBlocks"/>
    <dgm:cxn modelId="{3FBE5FF2-A98D-49F5-B608-710594E238AF}" type="presParOf" srcId="{F8F6DB6B-08B8-4889-9A9E-1EBB46C3B0D7}" destId="{2C185A71-5BAF-48F0-8312-99BEF8121A2C}" srcOrd="7" destOrd="0" presId="urn:microsoft.com/office/officeart/2008/layout/PictureAccentBlocks"/>
    <dgm:cxn modelId="{3EE6EB77-297D-457D-8DF4-6CC21D0A38AB}" type="presParOf" srcId="{F8F6DB6B-08B8-4889-9A9E-1EBB46C3B0D7}" destId="{E1121D01-013F-4489-AB09-AC23D0FAE85E}" srcOrd="8" destOrd="0" presId="urn:microsoft.com/office/officeart/2008/layout/PictureAccentBlocks"/>
    <dgm:cxn modelId="{0FAC2EED-0B8A-47B3-BA77-5980EC196864}" type="presParOf" srcId="{E1121D01-013F-4489-AB09-AC23D0FAE85E}" destId="{7CD64683-A3D8-4353-A5EA-09D97BA84F0E}" srcOrd="0" destOrd="0" presId="urn:microsoft.com/office/officeart/2008/layout/PictureAccentBlocks"/>
    <dgm:cxn modelId="{40006AAD-8F93-47A6-A215-4F4457E15669}" type="presParOf" srcId="{E1121D01-013F-4489-AB09-AC23D0FAE85E}" destId="{463E89FE-B46A-4972-80D0-02E04ACA7A4E}" srcOrd="1" destOrd="0" presId="urn:microsoft.com/office/officeart/2008/layout/PictureAccentBlocks"/>
    <dgm:cxn modelId="{A163A394-75CA-41CC-BA68-42BAC29A1DDF}" type="presParOf" srcId="{F8F6DB6B-08B8-4889-9A9E-1EBB46C3B0D7}" destId="{51D1C747-44FD-4716-A7C7-18647AC7A132}" srcOrd="9" destOrd="0" presId="urn:microsoft.com/office/officeart/2008/layout/PictureAccentBlocks"/>
    <dgm:cxn modelId="{E2D7C40D-F7A4-43D2-B732-2DFE40503501}" type="presParOf" srcId="{F8F6DB6B-08B8-4889-9A9E-1EBB46C3B0D7}" destId="{C51F41C1-DC54-492E-98CF-781CFE525AFC}" srcOrd="10" destOrd="0" presId="urn:microsoft.com/office/officeart/2008/layout/PictureAccentBlocks"/>
    <dgm:cxn modelId="{432677D3-69D9-4147-A620-A564769A1AFB}" type="presParOf" srcId="{C51F41C1-DC54-492E-98CF-781CFE525AFC}" destId="{5FE83C46-B541-445D-AB71-11A321EB8EC0}" srcOrd="0" destOrd="0" presId="urn:microsoft.com/office/officeart/2008/layout/PictureAccentBlocks"/>
    <dgm:cxn modelId="{001A864E-563B-4A0D-B17D-870C7FFC79A9}" type="presParOf" srcId="{C51F41C1-DC54-492E-98CF-781CFE525AFC}" destId="{34A65E8B-14A1-4EDB-9DE6-4FFEA8700116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1071-6E02-40F7-B34A-AE39C3406620}">
      <dsp:nvSpPr>
        <dsp:cNvPr id="0" name=""/>
        <dsp:cNvSpPr/>
      </dsp:nvSpPr>
      <dsp:spPr>
        <a:xfrm>
          <a:off x="90412" y="1981198"/>
          <a:ext cx="1921344" cy="19213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EB5C-F75C-4E22-889F-4CE61D6475E1}">
      <dsp:nvSpPr>
        <dsp:cNvPr id="0" name=""/>
        <dsp:cNvSpPr/>
      </dsp:nvSpPr>
      <dsp:spPr>
        <a:xfrm rot="16200000">
          <a:off x="-755882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-755882" y="4827305"/>
        <a:ext cx="1921344" cy="384268"/>
      </dsp:txXfrm>
    </dsp:sp>
    <dsp:sp modelId="{94CC856F-58CF-478F-9605-4CE0B128AB44}">
      <dsp:nvSpPr>
        <dsp:cNvPr id="0" name=""/>
        <dsp:cNvSpPr/>
      </dsp:nvSpPr>
      <dsp:spPr>
        <a:xfrm>
          <a:off x="78912" y="4022819"/>
          <a:ext cx="1921344" cy="19213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B527-0E8B-40D8-8175-C13E4A944683}">
      <dsp:nvSpPr>
        <dsp:cNvPr id="0" name=""/>
        <dsp:cNvSpPr/>
      </dsp:nvSpPr>
      <dsp:spPr>
        <a:xfrm rot="16200000">
          <a:off x="155002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4827305"/>
        <a:ext cx="1921344" cy="384268"/>
      </dsp:txXfrm>
    </dsp:sp>
    <dsp:sp modelId="{498C21FD-4D21-47AC-A82F-3C4AC33B0F27}">
      <dsp:nvSpPr>
        <dsp:cNvPr id="0" name=""/>
        <dsp:cNvSpPr/>
      </dsp:nvSpPr>
      <dsp:spPr>
        <a:xfrm>
          <a:off x="7086602" y="4058767"/>
          <a:ext cx="1921344" cy="19213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56ED-CD99-4364-ACC8-03B6D5252AD8}">
      <dsp:nvSpPr>
        <dsp:cNvPr id="0" name=""/>
        <dsp:cNvSpPr/>
      </dsp:nvSpPr>
      <dsp:spPr>
        <a:xfrm rot="16200000">
          <a:off x="385593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4827305"/>
        <a:ext cx="1921344" cy="384268"/>
      </dsp:txXfrm>
    </dsp:sp>
    <dsp:sp modelId="{A1DAF415-6D6A-4A25-B79D-AF48619C0954}">
      <dsp:nvSpPr>
        <dsp:cNvPr id="0" name=""/>
        <dsp:cNvSpPr/>
      </dsp:nvSpPr>
      <dsp:spPr>
        <a:xfrm>
          <a:off x="106137" y="3"/>
          <a:ext cx="1921344" cy="192134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7449-CC3D-47C5-A0ED-5EB6161E3E1C}">
      <dsp:nvSpPr>
        <dsp:cNvPr id="0" name=""/>
        <dsp:cNvSpPr/>
      </dsp:nvSpPr>
      <dsp:spPr>
        <a:xfrm rot="16200000">
          <a:off x="155002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2645426"/>
        <a:ext cx="1921344" cy="384268"/>
      </dsp:txXfrm>
    </dsp:sp>
    <dsp:sp modelId="{7CD64683-A3D8-4353-A5EA-09D97BA84F0E}">
      <dsp:nvSpPr>
        <dsp:cNvPr id="0" name=""/>
        <dsp:cNvSpPr/>
      </dsp:nvSpPr>
      <dsp:spPr>
        <a:xfrm>
          <a:off x="7086602" y="2057398"/>
          <a:ext cx="1921344" cy="19213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89FE-B46A-4972-80D0-02E04ACA7A4E}">
      <dsp:nvSpPr>
        <dsp:cNvPr id="0" name=""/>
        <dsp:cNvSpPr/>
      </dsp:nvSpPr>
      <dsp:spPr>
        <a:xfrm rot="16200000">
          <a:off x="385593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2645426"/>
        <a:ext cx="1921344" cy="384268"/>
      </dsp:txXfrm>
    </dsp:sp>
    <dsp:sp modelId="{5FE83C46-B541-445D-AB71-11A321EB8EC0}">
      <dsp:nvSpPr>
        <dsp:cNvPr id="0" name=""/>
        <dsp:cNvSpPr/>
      </dsp:nvSpPr>
      <dsp:spPr>
        <a:xfrm>
          <a:off x="7086591" y="76204"/>
          <a:ext cx="1921344" cy="192134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5E8B-14A1-4EDB-9DE6-4FFEA8700116}">
      <dsp:nvSpPr>
        <dsp:cNvPr id="0" name=""/>
        <dsp:cNvSpPr/>
      </dsp:nvSpPr>
      <dsp:spPr>
        <a:xfrm rot="16200000">
          <a:off x="616184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6161848" y="2645426"/>
        <a:ext cx="1921344" cy="3842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1071-6E02-40F7-B34A-AE39C3406620}">
      <dsp:nvSpPr>
        <dsp:cNvPr id="0" name=""/>
        <dsp:cNvSpPr/>
      </dsp:nvSpPr>
      <dsp:spPr>
        <a:xfrm>
          <a:off x="90412" y="1981198"/>
          <a:ext cx="1921344" cy="19213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EB5C-F75C-4E22-889F-4CE61D6475E1}">
      <dsp:nvSpPr>
        <dsp:cNvPr id="0" name=""/>
        <dsp:cNvSpPr/>
      </dsp:nvSpPr>
      <dsp:spPr>
        <a:xfrm rot="16200000">
          <a:off x="-755882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-755882" y="4827305"/>
        <a:ext cx="1921344" cy="384268"/>
      </dsp:txXfrm>
    </dsp:sp>
    <dsp:sp modelId="{94CC856F-58CF-478F-9605-4CE0B128AB44}">
      <dsp:nvSpPr>
        <dsp:cNvPr id="0" name=""/>
        <dsp:cNvSpPr/>
      </dsp:nvSpPr>
      <dsp:spPr>
        <a:xfrm>
          <a:off x="78912" y="4022819"/>
          <a:ext cx="1921344" cy="19213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B527-0E8B-40D8-8175-C13E4A944683}">
      <dsp:nvSpPr>
        <dsp:cNvPr id="0" name=""/>
        <dsp:cNvSpPr/>
      </dsp:nvSpPr>
      <dsp:spPr>
        <a:xfrm rot="16200000">
          <a:off x="155002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4827305"/>
        <a:ext cx="1921344" cy="384268"/>
      </dsp:txXfrm>
    </dsp:sp>
    <dsp:sp modelId="{498C21FD-4D21-47AC-A82F-3C4AC33B0F27}">
      <dsp:nvSpPr>
        <dsp:cNvPr id="0" name=""/>
        <dsp:cNvSpPr/>
      </dsp:nvSpPr>
      <dsp:spPr>
        <a:xfrm>
          <a:off x="7086602" y="4058767"/>
          <a:ext cx="1921344" cy="19213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56ED-CD99-4364-ACC8-03B6D5252AD8}">
      <dsp:nvSpPr>
        <dsp:cNvPr id="0" name=""/>
        <dsp:cNvSpPr/>
      </dsp:nvSpPr>
      <dsp:spPr>
        <a:xfrm rot="16200000">
          <a:off x="385593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4827305"/>
        <a:ext cx="1921344" cy="384268"/>
      </dsp:txXfrm>
    </dsp:sp>
    <dsp:sp modelId="{A1DAF415-6D6A-4A25-B79D-AF48619C0954}">
      <dsp:nvSpPr>
        <dsp:cNvPr id="0" name=""/>
        <dsp:cNvSpPr/>
      </dsp:nvSpPr>
      <dsp:spPr>
        <a:xfrm>
          <a:off x="106137" y="3"/>
          <a:ext cx="1921344" cy="192134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7449-CC3D-47C5-A0ED-5EB6161E3E1C}">
      <dsp:nvSpPr>
        <dsp:cNvPr id="0" name=""/>
        <dsp:cNvSpPr/>
      </dsp:nvSpPr>
      <dsp:spPr>
        <a:xfrm rot="16200000">
          <a:off x="155002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2645426"/>
        <a:ext cx="1921344" cy="384268"/>
      </dsp:txXfrm>
    </dsp:sp>
    <dsp:sp modelId="{7CD64683-A3D8-4353-A5EA-09D97BA84F0E}">
      <dsp:nvSpPr>
        <dsp:cNvPr id="0" name=""/>
        <dsp:cNvSpPr/>
      </dsp:nvSpPr>
      <dsp:spPr>
        <a:xfrm>
          <a:off x="7086602" y="2057398"/>
          <a:ext cx="1921344" cy="19213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89FE-B46A-4972-80D0-02E04ACA7A4E}">
      <dsp:nvSpPr>
        <dsp:cNvPr id="0" name=""/>
        <dsp:cNvSpPr/>
      </dsp:nvSpPr>
      <dsp:spPr>
        <a:xfrm rot="16200000">
          <a:off x="385593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2645426"/>
        <a:ext cx="1921344" cy="384268"/>
      </dsp:txXfrm>
    </dsp:sp>
    <dsp:sp modelId="{5FE83C46-B541-445D-AB71-11A321EB8EC0}">
      <dsp:nvSpPr>
        <dsp:cNvPr id="0" name=""/>
        <dsp:cNvSpPr/>
      </dsp:nvSpPr>
      <dsp:spPr>
        <a:xfrm>
          <a:off x="7086591" y="76204"/>
          <a:ext cx="1921344" cy="192134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5E8B-14A1-4EDB-9DE6-4FFEA8700116}">
      <dsp:nvSpPr>
        <dsp:cNvPr id="0" name=""/>
        <dsp:cNvSpPr/>
      </dsp:nvSpPr>
      <dsp:spPr>
        <a:xfrm rot="16200000">
          <a:off x="616184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6161848" y="2645426"/>
        <a:ext cx="1921344" cy="3842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1071-6E02-40F7-B34A-AE39C3406620}">
      <dsp:nvSpPr>
        <dsp:cNvPr id="0" name=""/>
        <dsp:cNvSpPr/>
      </dsp:nvSpPr>
      <dsp:spPr>
        <a:xfrm>
          <a:off x="90412" y="1981198"/>
          <a:ext cx="1921344" cy="19213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EB5C-F75C-4E22-889F-4CE61D6475E1}">
      <dsp:nvSpPr>
        <dsp:cNvPr id="0" name=""/>
        <dsp:cNvSpPr/>
      </dsp:nvSpPr>
      <dsp:spPr>
        <a:xfrm rot="16200000">
          <a:off x="-755882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-755882" y="4827305"/>
        <a:ext cx="1921344" cy="384268"/>
      </dsp:txXfrm>
    </dsp:sp>
    <dsp:sp modelId="{94CC856F-58CF-478F-9605-4CE0B128AB44}">
      <dsp:nvSpPr>
        <dsp:cNvPr id="0" name=""/>
        <dsp:cNvSpPr/>
      </dsp:nvSpPr>
      <dsp:spPr>
        <a:xfrm>
          <a:off x="78912" y="4022819"/>
          <a:ext cx="1921344" cy="19213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B527-0E8B-40D8-8175-C13E4A944683}">
      <dsp:nvSpPr>
        <dsp:cNvPr id="0" name=""/>
        <dsp:cNvSpPr/>
      </dsp:nvSpPr>
      <dsp:spPr>
        <a:xfrm rot="16200000">
          <a:off x="155002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4827305"/>
        <a:ext cx="1921344" cy="384268"/>
      </dsp:txXfrm>
    </dsp:sp>
    <dsp:sp modelId="{498C21FD-4D21-47AC-A82F-3C4AC33B0F27}">
      <dsp:nvSpPr>
        <dsp:cNvPr id="0" name=""/>
        <dsp:cNvSpPr/>
      </dsp:nvSpPr>
      <dsp:spPr>
        <a:xfrm>
          <a:off x="7086602" y="4058767"/>
          <a:ext cx="1921344" cy="19213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56ED-CD99-4364-ACC8-03B6D5252AD8}">
      <dsp:nvSpPr>
        <dsp:cNvPr id="0" name=""/>
        <dsp:cNvSpPr/>
      </dsp:nvSpPr>
      <dsp:spPr>
        <a:xfrm rot="16200000">
          <a:off x="385593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4827305"/>
        <a:ext cx="1921344" cy="384268"/>
      </dsp:txXfrm>
    </dsp:sp>
    <dsp:sp modelId="{A1DAF415-6D6A-4A25-B79D-AF48619C0954}">
      <dsp:nvSpPr>
        <dsp:cNvPr id="0" name=""/>
        <dsp:cNvSpPr/>
      </dsp:nvSpPr>
      <dsp:spPr>
        <a:xfrm>
          <a:off x="106137" y="3"/>
          <a:ext cx="1921344" cy="192134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7449-CC3D-47C5-A0ED-5EB6161E3E1C}">
      <dsp:nvSpPr>
        <dsp:cNvPr id="0" name=""/>
        <dsp:cNvSpPr/>
      </dsp:nvSpPr>
      <dsp:spPr>
        <a:xfrm rot="16200000">
          <a:off x="155002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2645426"/>
        <a:ext cx="1921344" cy="384268"/>
      </dsp:txXfrm>
    </dsp:sp>
    <dsp:sp modelId="{7CD64683-A3D8-4353-A5EA-09D97BA84F0E}">
      <dsp:nvSpPr>
        <dsp:cNvPr id="0" name=""/>
        <dsp:cNvSpPr/>
      </dsp:nvSpPr>
      <dsp:spPr>
        <a:xfrm>
          <a:off x="7086602" y="2057398"/>
          <a:ext cx="1921344" cy="19213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89FE-B46A-4972-80D0-02E04ACA7A4E}">
      <dsp:nvSpPr>
        <dsp:cNvPr id="0" name=""/>
        <dsp:cNvSpPr/>
      </dsp:nvSpPr>
      <dsp:spPr>
        <a:xfrm rot="16200000">
          <a:off x="385593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2645426"/>
        <a:ext cx="1921344" cy="384268"/>
      </dsp:txXfrm>
    </dsp:sp>
    <dsp:sp modelId="{5FE83C46-B541-445D-AB71-11A321EB8EC0}">
      <dsp:nvSpPr>
        <dsp:cNvPr id="0" name=""/>
        <dsp:cNvSpPr/>
      </dsp:nvSpPr>
      <dsp:spPr>
        <a:xfrm>
          <a:off x="7086591" y="76204"/>
          <a:ext cx="1921344" cy="192134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5E8B-14A1-4EDB-9DE6-4FFEA8700116}">
      <dsp:nvSpPr>
        <dsp:cNvPr id="0" name=""/>
        <dsp:cNvSpPr/>
      </dsp:nvSpPr>
      <dsp:spPr>
        <a:xfrm rot="16200000">
          <a:off x="616184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6161848" y="2645426"/>
        <a:ext cx="1921344" cy="3842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1071-6E02-40F7-B34A-AE39C3406620}">
      <dsp:nvSpPr>
        <dsp:cNvPr id="0" name=""/>
        <dsp:cNvSpPr/>
      </dsp:nvSpPr>
      <dsp:spPr>
        <a:xfrm>
          <a:off x="90412" y="1981198"/>
          <a:ext cx="1921344" cy="19213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EB5C-F75C-4E22-889F-4CE61D6475E1}">
      <dsp:nvSpPr>
        <dsp:cNvPr id="0" name=""/>
        <dsp:cNvSpPr/>
      </dsp:nvSpPr>
      <dsp:spPr>
        <a:xfrm rot="16200000">
          <a:off x="-755882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-755882" y="4827305"/>
        <a:ext cx="1921344" cy="384268"/>
      </dsp:txXfrm>
    </dsp:sp>
    <dsp:sp modelId="{94CC856F-58CF-478F-9605-4CE0B128AB44}">
      <dsp:nvSpPr>
        <dsp:cNvPr id="0" name=""/>
        <dsp:cNvSpPr/>
      </dsp:nvSpPr>
      <dsp:spPr>
        <a:xfrm>
          <a:off x="78912" y="4022819"/>
          <a:ext cx="1921344" cy="19213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B527-0E8B-40D8-8175-C13E4A944683}">
      <dsp:nvSpPr>
        <dsp:cNvPr id="0" name=""/>
        <dsp:cNvSpPr/>
      </dsp:nvSpPr>
      <dsp:spPr>
        <a:xfrm rot="16200000">
          <a:off x="155002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4827305"/>
        <a:ext cx="1921344" cy="384268"/>
      </dsp:txXfrm>
    </dsp:sp>
    <dsp:sp modelId="{498C21FD-4D21-47AC-A82F-3C4AC33B0F27}">
      <dsp:nvSpPr>
        <dsp:cNvPr id="0" name=""/>
        <dsp:cNvSpPr/>
      </dsp:nvSpPr>
      <dsp:spPr>
        <a:xfrm>
          <a:off x="7086602" y="4058767"/>
          <a:ext cx="1921344" cy="19213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56ED-CD99-4364-ACC8-03B6D5252AD8}">
      <dsp:nvSpPr>
        <dsp:cNvPr id="0" name=""/>
        <dsp:cNvSpPr/>
      </dsp:nvSpPr>
      <dsp:spPr>
        <a:xfrm rot="16200000">
          <a:off x="385593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4827305"/>
        <a:ext cx="1921344" cy="384268"/>
      </dsp:txXfrm>
    </dsp:sp>
    <dsp:sp modelId="{A1DAF415-6D6A-4A25-B79D-AF48619C0954}">
      <dsp:nvSpPr>
        <dsp:cNvPr id="0" name=""/>
        <dsp:cNvSpPr/>
      </dsp:nvSpPr>
      <dsp:spPr>
        <a:xfrm>
          <a:off x="106137" y="3"/>
          <a:ext cx="1921344" cy="192134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7449-CC3D-47C5-A0ED-5EB6161E3E1C}">
      <dsp:nvSpPr>
        <dsp:cNvPr id="0" name=""/>
        <dsp:cNvSpPr/>
      </dsp:nvSpPr>
      <dsp:spPr>
        <a:xfrm rot="16200000">
          <a:off x="155002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2645426"/>
        <a:ext cx="1921344" cy="384268"/>
      </dsp:txXfrm>
    </dsp:sp>
    <dsp:sp modelId="{7CD64683-A3D8-4353-A5EA-09D97BA84F0E}">
      <dsp:nvSpPr>
        <dsp:cNvPr id="0" name=""/>
        <dsp:cNvSpPr/>
      </dsp:nvSpPr>
      <dsp:spPr>
        <a:xfrm>
          <a:off x="7086602" y="2057398"/>
          <a:ext cx="1921344" cy="19213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89FE-B46A-4972-80D0-02E04ACA7A4E}">
      <dsp:nvSpPr>
        <dsp:cNvPr id="0" name=""/>
        <dsp:cNvSpPr/>
      </dsp:nvSpPr>
      <dsp:spPr>
        <a:xfrm rot="16200000">
          <a:off x="385593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2645426"/>
        <a:ext cx="1921344" cy="384268"/>
      </dsp:txXfrm>
    </dsp:sp>
    <dsp:sp modelId="{5FE83C46-B541-445D-AB71-11A321EB8EC0}">
      <dsp:nvSpPr>
        <dsp:cNvPr id="0" name=""/>
        <dsp:cNvSpPr/>
      </dsp:nvSpPr>
      <dsp:spPr>
        <a:xfrm>
          <a:off x="7086591" y="76204"/>
          <a:ext cx="1921344" cy="192134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5E8B-14A1-4EDB-9DE6-4FFEA8700116}">
      <dsp:nvSpPr>
        <dsp:cNvPr id="0" name=""/>
        <dsp:cNvSpPr/>
      </dsp:nvSpPr>
      <dsp:spPr>
        <a:xfrm rot="16200000">
          <a:off x="616184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6161848" y="2645426"/>
        <a:ext cx="1921344" cy="3842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1071-6E02-40F7-B34A-AE39C3406620}">
      <dsp:nvSpPr>
        <dsp:cNvPr id="0" name=""/>
        <dsp:cNvSpPr/>
      </dsp:nvSpPr>
      <dsp:spPr>
        <a:xfrm>
          <a:off x="90412" y="1981198"/>
          <a:ext cx="1921344" cy="19213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EB5C-F75C-4E22-889F-4CE61D6475E1}">
      <dsp:nvSpPr>
        <dsp:cNvPr id="0" name=""/>
        <dsp:cNvSpPr/>
      </dsp:nvSpPr>
      <dsp:spPr>
        <a:xfrm rot="16200000">
          <a:off x="-755882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-755882" y="4827305"/>
        <a:ext cx="1921344" cy="384268"/>
      </dsp:txXfrm>
    </dsp:sp>
    <dsp:sp modelId="{94CC856F-58CF-478F-9605-4CE0B128AB44}">
      <dsp:nvSpPr>
        <dsp:cNvPr id="0" name=""/>
        <dsp:cNvSpPr/>
      </dsp:nvSpPr>
      <dsp:spPr>
        <a:xfrm>
          <a:off x="78912" y="4022819"/>
          <a:ext cx="1921344" cy="19213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B527-0E8B-40D8-8175-C13E4A944683}">
      <dsp:nvSpPr>
        <dsp:cNvPr id="0" name=""/>
        <dsp:cNvSpPr/>
      </dsp:nvSpPr>
      <dsp:spPr>
        <a:xfrm rot="16200000">
          <a:off x="155002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4827305"/>
        <a:ext cx="1921344" cy="384268"/>
      </dsp:txXfrm>
    </dsp:sp>
    <dsp:sp modelId="{498C21FD-4D21-47AC-A82F-3C4AC33B0F27}">
      <dsp:nvSpPr>
        <dsp:cNvPr id="0" name=""/>
        <dsp:cNvSpPr/>
      </dsp:nvSpPr>
      <dsp:spPr>
        <a:xfrm>
          <a:off x="7086602" y="4058767"/>
          <a:ext cx="1921344" cy="19213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56ED-CD99-4364-ACC8-03B6D5252AD8}">
      <dsp:nvSpPr>
        <dsp:cNvPr id="0" name=""/>
        <dsp:cNvSpPr/>
      </dsp:nvSpPr>
      <dsp:spPr>
        <a:xfrm rot="16200000">
          <a:off x="385593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4827305"/>
        <a:ext cx="1921344" cy="384268"/>
      </dsp:txXfrm>
    </dsp:sp>
    <dsp:sp modelId="{A1DAF415-6D6A-4A25-B79D-AF48619C0954}">
      <dsp:nvSpPr>
        <dsp:cNvPr id="0" name=""/>
        <dsp:cNvSpPr/>
      </dsp:nvSpPr>
      <dsp:spPr>
        <a:xfrm>
          <a:off x="106137" y="3"/>
          <a:ext cx="1921344" cy="192134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7449-CC3D-47C5-A0ED-5EB6161E3E1C}">
      <dsp:nvSpPr>
        <dsp:cNvPr id="0" name=""/>
        <dsp:cNvSpPr/>
      </dsp:nvSpPr>
      <dsp:spPr>
        <a:xfrm rot="16200000">
          <a:off x="155002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2645426"/>
        <a:ext cx="1921344" cy="384268"/>
      </dsp:txXfrm>
    </dsp:sp>
    <dsp:sp modelId="{7CD64683-A3D8-4353-A5EA-09D97BA84F0E}">
      <dsp:nvSpPr>
        <dsp:cNvPr id="0" name=""/>
        <dsp:cNvSpPr/>
      </dsp:nvSpPr>
      <dsp:spPr>
        <a:xfrm>
          <a:off x="7086602" y="2057398"/>
          <a:ext cx="1921344" cy="19213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89FE-B46A-4972-80D0-02E04ACA7A4E}">
      <dsp:nvSpPr>
        <dsp:cNvPr id="0" name=""/>
        <dsp:cNvSpPr/>
      </dsp:nvSpPr>
      <dsp:spPr>
        <a:xfrm rot="16200000">
          <a:off x="385593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2645426"/>
        <a:ext cx="1921344" cy="384268"/>
      </dsp:txXfrm>
    </dsp:sp>
    <dsp:sp modelId="{5FE83C46-B541-445D-AB71-11A321EB8EC0}">
      <dsp:nvSpPr>
        <dsp:cNvPr id="0" name=""/>
        <dsp:cNvSpPr/>
      </dsp:nvSpPr>
      <dsp:spPr>
        <a:xfrm>
          <a:off x="7086591" y="76204"/>
          <a:ext cx="1921344" cy="192134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5E8B-14A1-4EDB-9DE6-4FFEA8700116}">
      <dsp:nvSpPr>
        <dsp:cNvPr id="0" name=""/>
        <dsp:cNvSpPr/>
      </dsp:nvSpPr>
      <dsp:spPr>
        <a:xfrm rot="16200000">
          <a:off x="616184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6161848" y="2645426"/>
        <a:ext cx="1921344" cy="384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1071-6E02-40F7-B34A-AE39C3406620}">
      <dsp:nvSpPr>
        <dsp:cNvPr id="0" name=""/>
        <dsp:cNvSpPr/>
      </dsp:nvSpPr>
      <dsp:spPr>
        <a:xfrm>
          <a:off x="90412" y="1981198"/>
          <a:ext cx="1921344" cy="19213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EB5C-F75C-4E22-889F-4CE61D6475E1}">
      <dsp:nvSpPr>
        <dsp:cNvPr id="0" name=""/>
        <dsp:cNvSpPr/>
      </dsp:nvSpPr>
      <dsp:spPr>
        <a:xfrm rot="16200000">
          <a:off x="-755882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-755882" y="4827305"/>
        <a:ext cx="1921344" cy="384268"/>
      </dsp:txXfrm>
    </dsp:sp>
    <dsp:sp modelId="{94CC856F-58CF-478F-9605-4CE0B128AB44}">
      <dsp:nvSpPr>
        <dsp:cNvPr id="0" name=""/>
        <dsp:cNvSpPr/>
      </dsp:nvSpPr>
      <dsp:spPr>
        <a:xfrm>
          <a:off x="78912" y="4022819"/>
          <a:ext cx="1921344" cy="19213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B527-0E8B-40D8-8175-C13E4A944683}">
      <dsp:nvSpPr>
        <dsp:cNvPr id="0" name=""/>
        <dsp:cNvSpPr/>
      </dsp:nvSpPr>
      <dsp:spPr>
        <a:xfrm rot="16200000">
          <a:off x="155002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4827305"/>
        <a:ext cx="1921344" cy="384268"/>
      </dsp:txXfrm>
    </dsp:sp>
    <dsp:sp modelId="{498C21FD-4D21-47AC-A82F-3C4AC33B0F27}">
      <dsp:nvSpPr>
        <dsp:cNvPr id="0" name=""/>
        <dsp:cNvSpPr/>
      </dsp:nvSpPr>
      <dsp:spPr>
        <a:xfrm>
          <a:off x="7086602" y="4058767"/>
          <a:ext cx="1921344" cy="19213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56ED-CD99-4364-ACC8-03B6D5252AD8}">
      <dsp:nvSpPr>
        <dsp:cNvPr id="0" name=""/>
        <dsp:cNvSpPr/>
      </dsp:nvSpPr>
      <dsp:spPr>
        <a:xfrm rot="16200000">
          <a:off x="385593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4827305"/>
        <a:ext cx="1921344" cy="384268"/>
      </dsp:txXfrm>
    </dsp:sp>
    <dsp:sp modelId="{A1DAF415-6D6A-4A25-B79D-AF48619C0954}">
      <dsp:nvSpPr>
        <dsp:cNvPr id="0" name=""/>
        <dsp:cNvSpPr/>
      </dsp:nvSpPr>
      <dsp:spPr>
        <a:xfrm>
          <a:off x="106137" y="3"/>
          <a:ext cx="1921344" cy="192134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7449-CC3D-47C5-A0ED-5EB6161E3E1C}">
      <dsp:nvSpPr>
        <dsp:cNvPr id="0" name=""/>
        <dsp:cNvSpPr/>
      </dsp:nvSpPr>
      <dsp:spPr>
        <a:xfrm rot="16200000">
          <a:off x="155002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2645426"/>
        <a:ext cx="1921344" cy="384268"/>
      </dsp:txXfrm>
    </dsp:sp>
    <dsp:sp modelId="{7CD64683-A3D8-4353-A5EA-09D97BA84F0E}">
      <dsp:nvSpPr>
        <dsp:cNvPr id="0" name=""/>
        <dsp:cNvSpPr/>
      </dsp:nvSpPr>
      <dsp:spPr>
        <a:xfrm>
          <a:off x="7086602" y="2057398"/>
          <a:ext cx="1921344" cy="19213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89FE-B46A-4972-80D0-02E04ACA7A4E}">
      <dsp:nvSpPr>
        <dsp:cNvPr id="0" name=""/>
        <dsp:cNvSpPr/>
      </dsp:nvSpPr>
      <dsp:spPr>
        <a:xfrm rot="16200000">
          <a:off x="385593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2645426"/>
        <a:ext cx="1921344" cy="384268"/>
      </dsp:txXfrm>
    </dsp:sp>
    <dsp:sp modelId="{5FE83C46-B541-445D-AB71-11A321EB8EC0}">
      <dsp:nvSpPr>
        <dsp:cNvPr id="0" name=""/>
        <dsp:cNvSpPr/>
      </dsp:nvSpPr>
      <dsp:spPr>
        <a:xfrm>
          <a:off x="7086591" y="76204"/>
          <a:ext cx="1921344" cy="192134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5E8B-14A1-4EDB-9DE6-4FFEA8700116}">
      <dsp:nvSpPr>
        <dsp:cNvPr id="0" name=""/>
        <dsp:cNvSpPr/>
      </dsp:nvSpPr>
      <dsp:spPr>
        <a:xfrm rot="16200000">
          <a:off x="616184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6161848" y="2645426"/>
        <a:ext cx="1921344" cy="384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1071-6E02-40F7-B34A-AE39C3406620}">
      <dsp:nvSpPr>
        <dsp:cNvPr id="0" name=""/>
        <dsp:cNvSpPr/>
      </dsp:nvSpPr>
      <dsp:spPr>
        <a:xfrm>
          <a:off x="90412" y="1981198"/>
          <a:ext cx="1921344" cy="19213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EB5C-F75C-4E22-889F-4CE61D6475E1}">
      <dsp:nvSpPr>
        <dsp:cNvPr id="0" name=""/>
        <dsp:cNvSpPr/>
      </dsp:nvSpPr>
      <dsp:spPr>
        <a:xfrm rot="16200000">
          <a:off x="-755882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-755882" y="4827305"/>
        <a:ext cx="1921344" cy="384268"/>
      </dsp:txXfrm>
    </dsp:sp>
    <dsp:sp modelId="{94CC856F-58CF-478F-9605-4CE0B128AB44}">
      <dsp:nvSpPr>
        <dsp:cNvPr id="0" name=""/>
        <dsp:cNvSpPr/>
      </dsp:nvSpPr>
      <dsp:spPr>
        <a:xfrm>
          <a:off x="78912" y="4022819"/>
          <a:ext cx="1921344" cy="19213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B527-0E8B-40D8-8175-C13E4A944683}">
      <dsp:nvSpPr>
        <dsp:cNvPr id="0" name=""/>
        <dsp:cNvSpPr/>
      </dsp:nvSpPr>
      <dsp:spPr>
        <a:xfrm rot="16200000">
          <a:off x="155002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4827305"/>
        <a:ext cx="1921344" cy="384268"/>
      </dsp:txXfrm>
    </dsp:sp>
    <dsp:sp modelId="{498C21FD-4D21-47AC-A82F-3C4AC33B0F27}">
      <dsp:nvSpPr>
        <dsp:cNvPr id="0" name=""/>
        <dsp:cNvSpPr/>
      </dsp:nvSpPr>
      <dsp:spPr>
        <a:xfrm>
          <a:off x="7086602" y="4058767"/>
          <a:ext cx="1921344" cy="19213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56ED-CD99-4364-ACC8-03B6D5252AD8}">
      <dsp:nvSpPr>
        <dsp:cNvPr id="0" name=""/>
        <dsp:cNvSpPr/>
      </dsp:nvSpPr>
      <dsp:spPr>
        <a:xfrm rot="16200000">
          <a:off x="385593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4827305"/>
        <a:ext cx="1921344" cy="384268"/>
      </dsp:txXfrm>
    </dsp:sp>
    <dsp:sp modelId="{A1DAF415-6D6A-4A25-B79D-AF48619C0954}">
      <dsp:nvSpPr>
        <dsp:cNvPr id="0" name=""/>
        <dsp:cNvSpPr/>
      </dsp:nvSpPr>
      <dsp:spPr>
        <a:xfrm>
          <a:off x="106137" y="3"/>
          <a:ext cx="1921344" cy="192134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7449-CC3D-47C5-A0ED-5EB6161E3E1C}">
      <dsp:nvSpPr>
        <dsp:cNvPr id="0" name=""/>
        <dsp:cNvSpPr/>
      </dsp:nvSpPr>
      <dsp:spPr>
        <a:xfrm rot="16200000">
          <a:off x="155002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2645426"/>
        <a:ext cx="1921344" cy="384268"/>
      </dsp:txXfrm>
    </dsp:sp>
    <dsp:sp modelId="{7CD64683-A3D8-4353-A5EA-09D97BA84F0E}">
      <dsp:nvSpPr>
        <dsp:cNvPr id="0" name=""/>
        <dsp:cNvSpPr/>
      </dsp:nvSpPr>
      <dsp:spPr>
        <a:xfrm>
          <a:off x="7086602" y="2057398"/>
          <a:ext cx="1921344" cy="19213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89FE-B46A-4972-80D0-02E04ACA7A4E}">
      <dsp:nvSpPr>
        <dsp:cNvPr id="0" name=""/>
        <dsp:cNvSpPr/>
      </dsp:nvSpPr>
      <dsp:spPr>
        <a:xfrm rot="16200000">
          <a:off x="385593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2645426"/>
        <a:ext cx="1921344" cy="384268"/>
      </dsp:txXfrm>
    </dsp:sp>
    <dsp:sp modelId="{5FE83C46-B541-445D-AB71-11A321EB8EC0}">
      <dsp:nvSpPr>
        <dsp:cNvPr id="0" name=""/>
        <dsp:cNvSpPr/>
      </dsp:nvSpPr>
      <dsp:spPr>
        <a:xfrm>
          <a:off x="7086591" y="76204"/>
          <a:ext cx="1921344" cy="192134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5E8B-14A1-4EDB-9DE6-4FFEA8700116}">
      <dsp:nvSpPr>
        <dsp:cNvPr id="0" name=""/>
        <dsp:cNvSpPr/>
      </dsp:nvSpPr>
      <dsp:spPr>
        <a:xfrm rot="16200000">
          <a:off x="616184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6161848" y="2645426"/>
        <a:ext cx="1921344" cy="384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1071-6E02-40F7-B34A-AE39C3406620}">
      <dsp:nvSpPr>
        <dsp:cNvPr id="0" name=""/>
        <dsp:cNvSpPr/>
      </dsp:nvSpPr>
      <dsp:spPr>
        <a:xfrm>
          <a:off x="90412" y="1981198"/>
          <a:ext cx="1921344" cy="19213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EB5C-F75C-4E22-889F-4CE61D6475E1}">
      <dsp:nvSpPr>
        <dsp:cNvPr id="0" name=""/>
        <dsp:cNvSpPr/>
      </dsp:nvSpPr>
      <dsp:spPr>
        <a:xfrm rot="16200000">
          <a:off x="-755882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-755882" y="4827305"/>
        <a:ext cx="1921344" cy="384268"/>
      </dsp:txXfrm>
    </dsp:sp>
    <dsp:sp modelId="{94CC856F-58CF-478F-9605-4CE0B128AB44}">
      <dsp:nvSpPr>
        <dsp:cNvPr id="0" name=""/>
        <dsp:cNvSpPr/>
      </dsp:nvSpPr>
      <dsp:spPr>
        <a:xfrm>
          <a:off x="78912" y="4022819"/>
          <a:ext cx="1921344" cy="19213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B527-0E8B-40D8-8175-C13E4A944683}">
      <dsp:nvSpPr>
        <dsp:cNvPr id="0" name=""/>
        <dsp:cNvSpPr/>
      </dsp:nvSpPr>
      <dsp:spPr>
        <a:xfrm rot="16200000">
          <a:off x="155002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4827305"/>
        <a:ext cx="1921344" cy="384268"/>
      </dsp:txXfrm>
    </dsp:sp>
    <dsp:sp modelId="{498C21FD-4D21-47AC-A82F-3C4AC33B0F27}">
      <dsp:nvSpPr>
        <dsp:cNvPr id="0" name=""/>
        <dsp:cNvSpPr/>
      </dsp:nvSpPr>
      <dsp:spPr>
        <a:xfrm>
          <a:off x="7086602" y="4058767"/>
          <a:ext cx="1921344" cy="19213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56ED-CD99-4364-ACC8-03B6D5252AD8}">
      <dsp:nvSpPr>
        <dsp:cNvPr id="0" name=""/>
        <dsp:cNvSpPr/>
      </dsp:nvSpPr>
      <dsp:spPr>
        <a:xfrm rot="16200000">
          <a:off x="385593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4827305"/>
        <a:ext cx="1921344" cy="384268"/>
      </dsp:txXfrm>
    </dsp:sp>
    <dsp:sp modelId="{A1DAF415-6D6A-4A25-B79D-AF48619C0954}">
      <dsp:nvSpPr>
        <dsp:cNvPr id="0" name=""/>
        <dsp:cNvSpPr/>
      </dsp:nvSpPr>
      <dsp:spPr>
        <a:xfrm>
          <a:off x="106137" y="3"/>
          <a:ext cx="1921344" cy="192134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7449-CC3D-47C5-A0ED-5EB6161E3E1C}">
      <dsp:nvSpPr>
        <dsp:cNvPr id="0" name=""/>
        <dsp:cNvSpPr/>
      </dsp:nvSpPr>
      <dsp:spPr>
        <a:xfrm rot="16200000">
          <a:off x="155002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2645426"/>
        <a:ext cx="1921344" cy="384268"/>
      </dsp:txXfrm>
    </dsp:sp>
    <dsp:sp modelId="{7CD64683-A3D8-4353-A5EA-09D97BA84F0E}">
      <dsp:nvSpPr>
        <dsp:cNvPr id="0" name=""/>
        <dsp:cNvSpPr/>
      </dsp:nvSpPr>
      <dsp:spPr>
        <a:xfrm>
          <a:off x="7086602" y="2057398"/>
          <a:ext cx="1921344" cy="19213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89FE-B46A-4972-80D0-02E04ACA7A4E}">
      <dsp:nvSpPr>
        <dsp:cNvPr id="0" name=""/>
        <dsp:cNvSpPr/>
      </dsp:nvSpPr>
      <dsp:spPr>
        <a:xfrm rot="16200000">
          <a:off x="385593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2645426"/>
        <a:ext cx="1921344" cy="384268"/>
      </dsp:txXfrm>
    </dsp:sp>
    <dsp:sp modelId="{5FE83C46-B541-445D-AB71-11A321EB8EC0}">
      <dsp:nvSpPr>
        <dsp:cNvPr id="0" name=""/>
        <dsp:cNvSpPr/>
      </dsp:nvSpPr>
      <dsp:spPr>
        <a:xfrm>
          <a:off x="7086591" y="76204"/>
          <a:ext cx="1921344" cy="192134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5E8B-14A1-4EDB-9DE6-4FFEA8700116}">
      <dsp:nvSpPr>
        <dsp:cNvPr id="0" name=""/>
        <dsp:cNvSpPr/>
      </dsp:nvSpPr>
      <dsp:spPr>
        <a:xfrm rot="16200000">
          <a:off x="616184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6161848" y="2645426"/>
        <a:ext cx="1921344" cy="384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1071-6E02-40F7-B34A-AE39C3406620}">
      <dsp:nvSpPr>
        <dsp:cNvPr id="0" name=""/>
        <dsp:cNvSpPr/>
      </dsp:nvSpPr>
      <dsp:spPr>
        <a:xfrm>
          <a:off x="90412" y="1981198"/>
          <a:ext cx="1921344" cy="19213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EB5C-F75C-4E22-889F-4CE61D6475E1}">
      <dsp:nvSpPr>
        <dsp:cNvPr id="0" name=""/>
        <dsp:cNvSpPr/>
      </dsp:nvSpPr>
      <dsp:spPr>
        <a:xfrm rot="16200000">
          <a:off x="-755882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-755882" y="4827305"/>
        <a:ext cx="1921344" cy="384268"/>
      </dsp:txXfrm>
    </dsp:sp>
    <dsp:sp modelId="{94CC856F-58CF-478F-9605-4CE0B128AB44}">
      <dsp:nvSpPr>
        <dsp:cNvPr id="0" name=""/>
        <dsp:cNvSpPr/>
      </dsp:nvSpPr>
      <dsp:spPr>
        <a:xfrm>
          <a:off x="78912" y="4022819"/>
          <a:ext cx="1921344" cy="19213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B527-0E8B-40D8-8175-C13E4A944683}">
      <dsp:nvSpPr>
        <dsp:cNvPr id="0" name=""/>
        <dsp:cNvSpPr/>
      </dsp:nvSpPr>
      <dsp:spPr>
        <a:xfrm rot="16200000">
          <a:off x="155002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4827305"/>
        <a:ext cx="1921344" cy="384268"/>
      </dsp:txXfrm>
    </dsp:sp>
    <dsp:sp modelId="{498C21FD-4D21-47AC-A82F-3C4AC33B0F27}">
      <dsp:nvSpPr>
        <dsp:cNvPr id="0" name=""/>
        <dsp:cNvSpPr/>
      </dsp:nvSpPr>
      <dsp:spPr>
        <a:xfrm>
          <a:off x="7086602" y="4058767"/>
          <a:ext cx="1921344" cy="19213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56ED-CD99-4364-ACC8-03B6D5252AD8}">
      <dsp:nvSpPr>
        <dsp:cNvPr id="0" name=""/>
        <dsp:cNvSpPr/>
      </dsp:nvSpPr>
      <dsp:spPr>
        <a:xfrm rot="16200000">
          <a:off x="385593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4827305"/>
        <a:ext cx="1921344" cy="384268"/>
      </dsp:txXfrm>
    </dsp:sp>
    <dsp:sp modelId="{A1DAF415-6D6A-4A25-B79D-AF48619C0954}">
      <dsp:nvSpPr>
        <dsp:cNvPr id="0" name=""/>
        <dsp:cNvSpPr/>
      </dsp:nvSpPr>
      <dsp:spPr>
        <a:xfrm>
          <a:off x="106137" y="3"/>
          <a:ext cx="1921344" cy="192134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7449-CC3D-47C5-A0ED-5EB6161E3E1C}">
      <dsp:nvSpPr>
        <dsp:cNvPr id="0" name=""/>
        <dsp:cNvSpPr/>
      </dsp:nvSpPr>
      <dsp:spPr>
        <a:xfrm rot="16200000">
          <a:off x="155002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2645426"/>
        <a:ext cx="1921344" cy="384268"/>
      </dsp:txXfrm>
    </dsp:sp>
    <dsp:sp modelId="{7CD64683-A3D8-4353-A5EA-09D97BA84F0E}">
      <dsp:nvSpPr>
        <dsp:cNvPr id="0" name=""/>
        <dsp:cNvSpPr/>
      </dsp:nvSpPr>
      <dsp:spPr>
        <a:xfrm>
          <a:off x="7086602" y="2057398"/>
          <a:ext cx="1921344" cy="19213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89FE-B46A-4972-80D0-02E04ACA7A4E}">
      <dsp:nvSpPr>
        <dsp:cNvPr id="0" name=""/>
        <dsp:cNvSpPr/>
      </dsp:nvSpPr>
      <dsp:spPr>
        <a:xfrm rot="16200000">
          <a:off x="385593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2645426"/>
        <a:ext cx="1921344" cy="384268"/>
      </dsp:txXfrm>
    </dsp:sp>
    <dsp:sp modelId="{5FE83C46-B541-445D-AB71-11A321EB8EC0}">
      <dsp:nvSpPr>
        <dsp:cNvPr id="0" name=""/>
        <dsp:cNvSpPr/>
      </dsp:nvSpPr>
      <dsp:spPr>
        <a:xfrm>
          <a:off x="7086591" y="76204"/>
          <a:ext cx="1921344" cy="192134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5E8B-14A1-4EDB-9DE6-4FFEA8700116}">
      <dsp:nvSpPr>
        <dsp:cNvPr id="0" name=""/>
        <dsp:cNvSpPr/>
      </dsp:nvSpPr>
      <dsp:spPr>
        <a:xfrm rot="16200000">
          <a:off x="616184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6161848" y="2645426"/>
        <a:ext cx="1921344" cy="3842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1071-6E02-40F7-B34A-AE39C3406620}">
      <dsp:nvSpPr>
        <dsp:cNvPr id="0" name=""/>
        <dsp:cNvSpPr/>
      </dsp:nvSpPr>
      <dsp:spPr>
        <a:xfrm>
          <a:off x="90412" y="1981198"/>
          <a:ext cx="1921344" cy="19213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EB5C-F75C-4E22-889F-4CE61D6475E1}">
      <dsp:nvSpPr>
        <dsp:cNvPr id="0" name=""/>
        <dsp:cNvSpPr/>
      </dsp:nvSpPr>
      <dsp:spPr>
        <a:xfrm rot="16200000">
          <a:off x="-755882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-755882" y="4827305"/>
        <a:ext cx="1921344" cy="384268"/>
      </dsp:txXfrm>
    </dsp:sp>
    <dsp:sp modelId="{94CC856F-58CF-478F-9605-4CE0B128AB44}">
      <dsp:nvSpPr>
        <dsp:cNvPr id="0" name=""/>
        <dsp:cNvSpPr/>
      </dsp:nvSpPr>
      <dsp:spPr>
        <a:xfrm>
          <a:off x="78912" y="4022819"/>
          <a:ext cx="1921344" cy="19213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B527-0E8B-40D8-8175-C13E4A944683}">
      <dsp:nvSpPr>
        <dsp:cNvPr id="0" name=""/>
        <dsp:cNvSpPr/>
      </dsp:nvSpPr>
      <dsp:spPr>
        <a:xfrm rot="16200000">
          <a:off x="155002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4827305"/>
        <a:ext cx="1921344" cy="384268"/>
      </dsp:txXfrm>
    </dsp:sp>
    <dsp:sp modelId="{498C21FD-4D21-47AC-A82F-3C4AC33B0F27}">
      <dsp:nvSpPr>
        <dsp:cNvPr id="0" name=""/>
        <dsp:cNvSpPr/>
      </dsp:nvSpPr>
      <dsp:spPr>
        <a:xfrm>
          <a:off x="7086602" y="4058767"/>
          <a:ext cx="1921344" cy="19213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56ED-CD99-4364-ACC8-03B6D5252AD8}">
      <dsp:nvSpPr>
        <dsp:cNvPr id="0" name=""/>
        <dsp:cNvSpPr/>
      </dsp:nvSpPr>
      <dsp:spPr>
        <a:xfrm rot="16200000">
          <a:off x="385593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4827305"/>
        <a:ext cx="1921344" cy="384268"/>
      </dsp:txXfrm>
    </dsp:sp>
    <dsp:sp modelId="{A1DAF415-6D6A-4A25-B79D-AF48619C0954}">
      <dsp:nvSpPr>
        <dsp:cNvPr id="0" name=""/>
        <dsp:cNvSpPr/>
      </dsp:nvSpPr>
      <dsp:spPr>
        <a:xfrm>
          <a:off x="106137" y="3"/>
          <a:ext cx="1921344" cy="192134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7449-CC3D-47C5-A0ED-5EB6161E3E1C}">
      <dsp:nvSpPr>
        <dsp:cNvPr id="0" name=""/>
        <dsp:cNvSpPr/>
      </dsp:nvSpPr>
      <dsp:spPr>
        <a:xfrm rot="16200000">
          <a:off x="155002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2645426"/>
        <a:ext cx="1921344" cy="384268"/>
      </dsp:txXfrm>
    </dsp:sp>
    <dsp:sp modelId="{7CD64683-A3D8-4353-A5EA-09D97BA84F0E}">
      <dsp:nvSpPr>
        <dsp:cNvPr id="0" name=""/>
        <dsp:cNvSpPr/>
      </dsp:nvSpPr>
      <dsp:spPr>
        <a:xfrm>
          <a:off x="7086602" y="2057398"/>
          <a:ext cx="1921344" cy="19213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89FE-B46A-4972-80D0-02E04ACA7A4E}">
      <dsp:nvSpPr>
        <dsp:cNvPr id="0" name=""/>
        <dsp:cNvSpPr/>
      </dsp:nvSpPr>
      <dsp:spPr>
        <a:xfrm rot="16200000">
          <a:off x="385593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2645426"/>
        <a:ext cx="1921344" cy="384268"/>
      </dsp:txXfrm>
    </dsp:sp>
    <dsp:sp modelId="{5FE83C46-B541-445D-AB71-11A321EB8EC0}">
      <dsp:nvSpPr>
        <dsp:cNvPr id="0" name=""/>
        <dsp:cNvSpPr/>
      </dsp:nvSpPr>
      <dsp:spPr>
        <a:xfrm>
          <a:off x="7086591" y="76204"/>
          <a:ext cx="1921344" cy="192134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5E8B-14A1-4EDB-9DE6-4FFEA8700116}">
      <dsp:nvSpPr>
        <dsp:cNvPr id="0" name=""/>
        <dsp:cNvSpPr/>
      </dsp:nvSpPr>
      <dsp:spPr>
        <a:xfrm rot="16200000">
          <a:off x="616184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6161848" y="2645426"/>
        <a:ext cx="1921344" cy="3842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1071-6E02-40F7-B34A-AE39C3406620}">
      <dsp:nvSpPr>
        <dsp:cNvPr id="0" name=""/>
        <dsp:cNvSpPr/>
      </dsp:nvSpPr>
      <dsp:spPr>
        <a:xfrm>
          <a:off x="90412" y="1981198"/>
          <a:ext cx="1921344" cy="19213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EB5C-F75C-4E22-889F-4CE61D6475E1}">
      <dsp:nvSpPr>
        <dsp:cNvPr id="0" name=""/>
        <dsp:cNvSpPr/>
      </dsp:nvSpPr>
      <dsp:spPr>
        <a:xfrm rot="16200000">
          <a:off x="-755882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-755882" y="4827305"/>
        <a:ext cx="1921344" cy="384268"/>
      </dsp:txXfrm>
    </dsp:sp>
    <dsp:sp modelId="{94CC856F-58CF-478F-9605-4CE0B128AB44}">
      <dsp:nvSpPr>
        <dsp:cNvPr id="0" name=""/>
        <dsp:cNvSpPr/>
      </dsp:nvSpPr>
      <dsp:spPr>
        <a:xfrm>
          <a:off x="78912" y="4022819"/>
          <a:ext cx="1921344" cy="19213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B527-0E8B-40D8-8175-C13E4A944683}">
      <dsp:nvSpPr>
        <dsp:cNvPr id="0" name=""/>
        <dsp:cNvSpPr/>
      </dsp:nvSpPr>
      <dsp:spPr>
        <a:xfrm rot="16200000">
          <a:off x="155002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4827305"/>
        <a:ext cx="1921344" cy="384268"/>
      </dsp:txXfrm>
    </dsp:sp>
    <dsp:sp modelId="{498C21FD-4D21-47AC-A82F-3C4AC33B0F27}">
      <dsp:nvSpPr>
        <dsp:cNvPr id="0" name=""/>
        <dsp:cNvSpPr/>
      </dsp:nvSpPr>
      <dsp:spPr>
        <a:xfrm>
          <a:off x="7086602" y="4058767"/>
          <a:ext cx="1921344" cy="19213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56ED-CD99-4364-ACC8-03B6D5252AD8}">
      <dsp:nvSpPr>
        <dsp:cNvPr id="0" name=""/>
        <dsp:cNvSpPr/>
      </dsp:nvSpPr>
      <dsp:spPr>
        <a:xfrm rot="16200000">
          <a:off x="385593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4827305"/>
        <a:ext cx="1921344" cy="384268"/>
      </dsp:txXfrm>
    </dsp:sp>
    <dsp:sp modelId="{A1DAF415-6D6A-4A25-B79D-AF48619C0954}">
      <dsp:nvSpPr>
        <dsp:cNvPr id="0" name=""/>
        <dsp:cNvSpPr/>
      </dsp:nvSpPr>
      <dsp:spPr>
        <a:xfrm>
          <a:off x="106137" y="3"/>
          <a:ext cx="1921344" cy="192134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7449-CC3D-47C5-A0ED-5EB6161E3E1C}">
      <dsp:nvSpPr>
        <dsp:cNvPr id="0" name=""/>
        <dsp:cNvSpPr/>
      </dsp:nvSpPr>
      <dsp:spPr>
        <a:xfrm rot="16200000">
          <a:off x="155002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2645426"/>
        <a:ext cx="1921344" cy="384268"/>
      </dsp:txXfrm>
    </dsp:sp>
    <dsp:sp modelId="{7CD64683-A3D8-4353-A5EA-09D97BA84F0E}">
      <dsp:nvSpPr>
        <dsp:cNvPr id="0" name=""/>
        <dsp:cNvSpPr/>
      </dsp:nvSpPr>
      <dsp:spPr>
        <a:xfrm>
          <a:off x="7086602" y="2057398"/>
          <a:ext cx="1921344" cy="19213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89FE-B46A-4972-80D0-02E04ACA7A4E}">
      <dsp:nvSpPr>
        <dsp:cNvPr id="0" name=""/>
        <dsp:cNvSpPr/>
      </dsp:nvSpPr>
      <dsp:spPr>
        <a:xfrm rot="16200000">
          <a:off x="385593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2645426"/>
        <a:ext cx="1921344" cy="384268"/>
      </dsp:txXfrm>
    </dsp:sp>
    <dsp:sp modelId="{5FE83C46-B541-445D-AB71-11A321EB8EC0}">
      <dsp:nvSpPr>
        <dsp:cNvPr id="0" name=""/>
        <dsp:cNvSpPr/>
      </dsp:nvSpPr>
      <dsp:spPr>
        <a:xfrm>
          <a:off x="7086591" y="76204"/>
          <a:ext cx="1921344" cy="192134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5E8B-14A1-4EDB-9DE6-4FFEA8700116}">
      <dsp:nvSpPr>
        <dsp:cNvPr id="0" name=""/>
        <dsp:cNvSpPr/>
      </dsp:nvSpPr>
      <dsp:spPr>
        <a:xfrm rot="16200000">
          <a:off x="616184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6161848" y="2645426"/>
        <a:ext cx="1921344" cy="3842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1071-6E02-40F7-B34A-AE39C3406620}">
      <dsp:nvSpPr>
        <dsp:cNvPr id="0" name=""/>
        <dsp:cNvSpPr/>
      </dsp:nvSpPr>
      <dsp:spPr>
        <a:xfrm>
          <a:off x="90412" y="1981198"/>
          <a:ext cx="1921344" cy="19213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EB5C-F75C-4E22-889F-4CE61D6475E1}">
      <dsp:nvSpPr>
        <dsp:cNvPr id="0" name=""/>
        <dsp:cNvSpPr/>
      </dsp:nvSpPr>
      <dsp:spPr>
        <a:xfrm rot="16200000">
          <a:off x="-755882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-755882" y="4827305"/>
        <a:ext cx="1921344" cy="384268"/>
      </dsp:txXfrm>
    </dsp:sp>
    <dsp:sp modelId="{94CC856F-58CF-478F-9605-4CE0B128AB44}">
      <dsp:nvSpPr>
        <dsp:cNvPr id="0" name=""/>
        <dsp:cNvSpPr/>
      </dsp:nvSpPr>
      <dsp:spPr>
        <a:xfrm>
          <a:off x="78912" y="4022819"/>
          <a:ext cx="1921344" cy="19213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B527-0E8B-40D8-8175-C13E4A944683}">
      <dsp:nvSpPr>
        <dsp:cNvPr id="0" name=""/>
        <dsp:cNvSpPr/>
      </dsp:nvSpPr>
      <dsp:spPr>
        <a:xfrm rot="16200000">
          <a:off x="155002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4827305"/>
        <a:ext cx="1921344" cy="384268"/>
      </dsp:txXfrm>
    </dsp:sp>
    <dsp:sp modelId="{498C21FD-4D21-47AC-A82F-3C4AC33B0F27}">
      <dsp:nvSpPr>
        <dsp:cNvPr id="0" name=""/>
        <dsp:cNvSpPr/>
      </dsp:nvSpPr>
      <dsp:spPr>
        <a:xfrm>
          <a:off x="7086602" y="4058767"/>
          <a:ext cx="1921344" cy="19213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56ED-CD99-4364-ACC8-03B6D5252AD8}">
      <dsp:nvSpPr>
        <dsp:cNvPr id="0" name=""/>
        <dsp:cNvSpPr/>
      </dsp:nvSpPr>
      <dsp:spPr>
        <a:xfrm rot="16200000">
          <a:off x="385593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4827305"/>
        <a:ext cx="1921344" cy="384268"/>
      </dsp:txXfrm>
    </dsp:sp>
    <dsp:sp modelId="{A1DAF415-6D6A-4A25-B79D-AF48619C0954}">
      <dsp:nvSpPr>
        <dsp:cNvPr id="0" name=""/>
        <dsp:cNvSpPr/>
      </dsp:nvSpPr>
      <dsp:spPr>
        <a:xfrm>
          <a:off x="106137" y="3"/>
          <a:ext cx="1921344" cy="192134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7449-CC3D-47C5-A0ED-5EB6161E3E1C}">
      <dsp:nvSpPr>
        <dsp:cNvPr id="0" name=""/>
        <dsp:cNvSpPr/>
      </dsp:nvSpPr>
      <dsp:spPr>
        <a:xfrm rot="16200000">
          <a:off x="155002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2645426"/>
        <a:ext cx="1921344" cy="384268"/>
      </dsp:txXfrm>
    </dsp:sp>
    <dsp:sp modelId="{7CD64683-A3D8-4353-A5EA-09D97BA84F0E}">
      <dsp:nvSpPr>
        <dsp:cNvPr id="0" name=""/>
        <dsp:cNvSpPr/>
      </dsp:nvSpPr>
      <dsp:spPr>
        <a:xfrm>
          <a:off x="7086602" y="2057398"/>
          <a:ext cx="1921344" cy="19213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89FE-B46A-4972-80D0-02E04ACA7A4E}">
      <dsp:nvSpPr>
        <dsp:cNvPr id="0" name=""/>
        <dsp:cNvSpPr/>
      </dsp:nvSpPr>
      <dsp:spPr>
        <a:xfrm rot="16200000">
          <a:off x="385593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2645426"/>
        <a:ext cx="1921344" cy="384268"/>
      </dsp:txXfrm>
    </dsp:sp>
    <dsp:sp modelId="{5FE83C46-B541-445D-AB71-11A321EB8EC0}">
      <dsp:nvSpPr>
        <dsp:cNvPr id="0" name=""/>
        <dsp:cNvSpPr/>
      </dsp:nvSpPr>
      <dsp:spPr>
        <a:xfrm>
          <a:off x="7086591" y="76204"/>
          <a:ext cx="1921344" cy="192134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5E8B-14A1-4EDB-9DE6-4FFEA8700116}">
      <dsp:nvSpPr>
        <dsp:cNvPr id="0" name=""/>
        <dsp:cNvSpPr/>
      </dsp:nvSpPr>
      <dsp:spPr>
        <a:xfrm rot="16200000">
          <a:off x="616184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6161848" y="2645426"/>
        <a:ext cx="1921344" cy="3842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1071-6E02-40F7-B34A-AE39C3406620}">
      <dsp:nvSpPr>
        <dsp:cNvPr id="0" name=""/>
        <dsp:cNvSpPr/>
      </dsp:nvSpPr>
      <dsp:spPr>
        <a:xfrm>
          <a:off x="90412" y="1981198"/>
          <a:ext cx="1921344" cy="19213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EB5C-F75C-4E22-889F-4CE61D6475E1}">
      <dsp:nvSpPr>
        <dsp:cNvPr id="0" name=""/>
        <dsp:cNvSpPr/>
      </dsp:nvSpPr>
      <dsp:spPr>
        <a:xfrm rot="16200000">
          <a:off x="-755882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-755882" y="4827305"/>
        <a:ext cx="1921344" cy="384268"/>
      </dsp:txXfrm>
    </dsp:sp>
    <dsp:sp modelId="{94CC856F-58CF-478F-9605-4CE0B128AB44}">
      <dsp:nvSpPr>
        <dsp:cNvPr id="0" name=""/>
        <dsp:cNvSpPr/>
      </dsp:nvSpPr>
      <dsp:spPr>
        <a:xfrm>
          <a:off x="78912" y="4022819"/>
          <a:ext cx="1921344" cy="19213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B527-0E8B-40D8-8175-C13E4A944683}">
      <dsp:nvSpPr>
        <dsp:cNvPr id="0" name=""/>
        <dsp:cNvSpPr/>
      </dsp:nvSpPr>
      <dsp:spPr>
        <a:xfrm rot="16200000">
          <a:off x="155002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4827305"/>
        <a:ext cx="1921344" cy="384268"/>
      </dsp:txXfrm>
    </dsp:sp>
    <dsp:sp modelId="{498C21FD-4D21-47AC-A82F-3C4AC33B0F27}">
      <dsp:nvSpPr>
        <dsp:cNvPr id="0" name=""/>
        <dsp:cNvSpPr/>
      </dsp:nvSpPr>
      <dsp:spPr>
        <a:xfrm>
          <a:off x="7086602" y="4058767"/>
          <a:ext cx="1921344" cy="19213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56ED-CD99-4364-ACC8-03B6D5252AD8}">
      <dsp:nvSpPr>
        <dsp:cNvPr id="0" name=""/>
        <dsp:cNvSpPr/>
      </dsp:nvSpPr>
      <dsp:spPr>
        <a:xfrm rot="16200000">
          <a:off x="385593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4827305"/>
        <a:ext cx="1921344" cy="384268"/>
      </dsp:txXfrm>
    </dsp:sp>
    <dsp:sp modelId="{A1DAF415-6D6A-4A25-B79D-AF48619C0954}">
      <dsp:nvSpPr>
        <dsp:cNvPr id="0" name=""/>
        <dsp:cNvSpPr/>
      </dsp:nvSpPr>
      <dsp:spPr>
        <a:xfrm>
          <a:off x="106137" y="3"/>
          <a:ext cx="1921344" cy="192134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7449-CC3D-47C5-A0ED-5EB6161E3E1C}">
      <dsp:nvSpPr>
        <dsp:cNvPr id="0" name=""/>
        <dsp:cNvSpPr/>
      </dsp:nvSpPr>
      <dsp:spPr>
        <a:xfrm rot="16200000">
          <a:off x="155002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1550028" y="2645426"/>
        <a:ext cx="1921344" cy="384268"/>
      </dsp:txXfrm>
    </dsp:sp>
    <dsp:sp modelId="{7CD64683-A3D8-4353-A5EA-09D97BA84F0E}">
      <dsp:nvSpPr>
        <dsp:cNvPr id="0" name=""/>
        <dsp:cNvSpPr/>
      </dsp:nvSpPr>
      <dsp:spPr>
        <a:xfrm>
          <a:off x="7086602" y="2057398"/>
          <a:ext cx="1921344" cy="19213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89FE-B46A-4972-80D0-02E04ACA7A4E}">
      <dsp:nvSpPr>
        <dsp:cNvPr id="0" name=""/>
        <dsp:cNvSpPr/>
      </dsp:nvSpPr>
      <dsp:spPr>
        <a:xfrm rot="16200000">
          <a:off x="385593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855938" y="2645426"/>
        <a:ext cx="1921344" cy="384268"/>
      </dsp:txXfrm>
    </dsp:sp>
    <dsp:sp modelId="{5FE83C46-B541-445D-AB71-11A321EB8EC0}">
      <dsp:nvSpPr>
        <dsp:cNvPr id="0" name=""/>
        <dsp:cNvSpPr/>
      </dsp:nvSpPr>
      <dsp:spPr>
        <a:xfrm>
          <a:off x="7086591" y="76204"/>
          <a:ext cx="1921344" cy="192134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5E8B-14A1-4EDB-9DE6-4FFEA8700116}">
      <dsp:nvSpPr>
        <dsp:cNvPr id="0" name=""/>
        <dsp:cNvSpPr/>
      </dsp:nvSpPr>
      <dsp:spPr>
        <a:xfrm rot="16200000">
          <a:off x="616184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6161848" y="2645426"/>
        <a:ext cx="1921344" cy="384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0ABDBD5-3C08-4B4D-9F2A-683A5BCD269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1C147E2-89A4-4367-BED0-8CA18C9C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07B3935-0208-46CD-89E2-D6C01ADFF98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E65522D-836B-476E-B0D0-B9475561A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1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8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6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2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5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4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2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6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7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D19B-F209-40CC-86FC-EF5907718C5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6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392125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5"/>
                </a:solidFill>
              </a:rPr>
              <a:t>WELCOME!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2122487"/>
            <a:ext cx="7315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Family Ministry Training: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unpacking “family”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Facilitators: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Co-facilitator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Co-facilitator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BE1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3566040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800600" y="1752600"/>
            <a:ext cx="0" cy="11430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14600" y="1955176"/>
            <a:ext cx="914400" cy="101662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943600" y="2011150"/>
            <a:ext cx="838200" cy="96065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324600" y="3076646"/>
            <a:ext cx="1295400" cy="12808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52600" y="3076646"/>
            <a:ext cx="1295400" cy="19995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05400" y="3276600"/>
            <a:ext cx="381000" cy="107113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43600" y="3204730"/>
            <a:ext cx="1181100" cy="96508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657600" y="3365317"/>
            <a:ext cx="533400" cy="143528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819400" y="3365317"/>
            <a:ext cx="838200" cy="80449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1700" y="2582650"/>
            <a:ext cx="48006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The Mission of the UU Church of </a:t>
            </a:r>
            <a:r>
              <a:rPr lang="en-US" sz="2000" b="1" dirty="0" err="1">
                <a:solidFill>
                  <a:schemeClr val="accent5"/>
                </a:solidFill>
              </a:rPr>
              <a:t>Anytown</a:t>
            </a:r>
            <a:r>
              <a:rPr lang="en-US" sz="2000" b="1" dirty="0">
                <a:solidFill>
                  <a:schemeClr val="accent5"/>
                </a:solidFill>
              </a:rPr>
              <a:t> </a:t>
            </a:r>
            <a:br>
              <a:rPr lang="en-US" sz="2000" b="1" dirty="0">
                <a:solidFill>
                  <a:schemeClr val="accent5"/>
                </a:solidFill>
              </a:rPr>
            </a:br>
            <a:r>
              <a:rPr lang="en-US" sz="2000" dirty="0"/>
              <a:t>is to be a beacon of liberal religion </a:t>
            </a:r>
          </a:p>
          <a:p>
            <a:pPr algn="ctr"/>
            <a:r>
              <a:rPr lang="en-US" sz="2000" dirty="0"/>
              <a:t>in our community and in our own lives.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85756" y="1421098"/>
            <a:ext cx="1571887" cy="86893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Sunday Sanctuary Worship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86200" y="1226858"/>
            <a:ext cx="1850672" cy="88510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Religious Education Programming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24600" y="1470143"/>
            <a:ext cx="1881178" cy="89969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Adult </a:t>
            </a:r>
          </a:p>
          <a:p>
            <a:pPr algn="ctr"/>
            <a:r>
              <a:rPr lang="en-US" dirty="0"/>
              <a:t>Education Programming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29400" y="3889495"/>
            <a:ext cx="1752600" cy="515907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Events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61567" y="4047979"/>
            <a:ext cx="1393472" cy="515907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Fundraisers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05000" y="3894327"/>
            <a:ext cx="1393472" cy="515907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Pledge Drive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124700" y="2849410"/>
            <a:ext cx="1752600" cy="515907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Small Group Ministries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6700" y="2895600"/>
            <a:ext cx="1752600" cy="515907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Action</a:t>
            </a:r>
          </a:p>
          <a:p>
            <a:pPr algn="ctr"/>
            <a:r>
              <a:rPr lang="en-US" dirty="0"/>
              <a:t>Efforts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48000" y="4609997"/>
            <a:ext cx="1389923" cy="515907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Building Maintenance</a:t>
            </a:r>
          </a:p>
        </p:txBody>
      </p:sp>
    </p:spTree>
    <p:extLst>
      <p:ext uri="{BB962C8B-B14F-4D97-AF65-F5344CB8AC3E}">
        <p14:creationId xmlns:p14="http://schemas.microsoft.com/office/powerpoint/2010/main" val="297866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96" y="4627868"/>
            <a:ext cx="1763001" cy="12907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://joanmsoto.files.wordpress.com/2011/09/happy-woman-isolated.jpg?w=50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26" y="502218"/>
            <a:ext cx="1062175" cy="128337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commons/thumb/9/9f/Brady_Bunch_full_cast_1973.JPG/800px-Brady_Bunch_full_cast_1973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354" y="743720"/>
            <a:ext cx="1291897" cy="16423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President Barack Obama, First Lady Michelle Obama, and daughters Malia and Sasha pose for a family portrait with Bo and Sunny in the Rose Garden of the White House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63" y="1823213"/>
            <a:ext cx="1469802" cy="220654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9/9e/Woman_reading_at_the_beach.jpg/320px-Woman_reading_at_the_beach.jp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6385"/>
            <a:ext cx="2075314" cy="131004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ve, Child, Family, Mother, Momma, Parent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/>
          <a:stretch/>
        </p:blipFill>
        <p:spPr bwMode="auto">
          <a:xfrm>
            <a:off x="2327214" y="2879518"/>
            <a:ext cx="1142826" cy="98017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upload.wikimedia.org/wikipedia/commons/thumb/9/9d/Tattoo_withchild.jpg/320px-Tattoo_withchild.jpg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88" y="2210199"/>
            <a:ext cx="1715456" cy="12115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upload.wikimedia.org/wikipedia/commons/thumb/7/76/Male_Couple_With_Child-02.jpg/320px-Male_Couple_With_Child-02.jpg"/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73" y="1522699"/>
            <a:ext cx="1487901" cy="10461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upload.wikimedia.org/wikipedia/commons/thumb/4/40/BenToddJealousFamily.jpg/339px-BenToddJealousFamily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2" y="364102"/>
            <a:ext cx="1197440" cy="169549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47" y="4121401"/>
            <a:ext cx="1528220" cy="1528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44" name="Picture 20" descr="Hispanic women preparing food : Free Stock Photo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438" y="3003302"/>
            <a:ext cx="1632825" cy="13055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17" y="4674965"/>
            <a:ext cx="2002451" cy="13328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6" descr="UUA_PPT_footer-0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Jump, Group, Beach, Friends, Friendship, Merry, Joy"/>
          <p:cNvPicPr>
            <a:picLocks noChangeAspect="1" noChangeArrowheads="1"/>
          </p:cNvPicPr>
          <p:nvPr/>
        </p:nvPicPr>
        <p:blipFill rotWithShape="1"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t="11387"/>
          <a:stretch/>
        </p:blipFill>
        <p:spPr bwMode="auto">
          <a:xfrm>
            <a:off x="263181" y="2749791"/>
            <a:ext cx="1863509" cy="12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614711"/>
            <a:ext cx="8763000" cy="76328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bg1"/>
                  </a:solidFill>
                </a:ln>
              </a:rPr>
              <a:t>The mission of a UU congregation is to nurture generations </a:t>
            </a:r>
          </a:p>
          <a:p>
            <a:pPr algn="ctr"/>
            <a:r>
              <a:rPr lang="en-US" sz="6600" b="1" dirty="0">
                <a:ln>
                  <a:solidFill>
                    <a:schemeClr val="bg1"/>
                  </a:solidFill>
                </a:ln>
              </a:rPr>
              <a:t>of Unitarian Universalists.</a:t>
            </a:r>
          </a:p>
          <a:p>
            <a:pPr algn="ctr"/>
            <a:endParaRPr lang="en-US" sz="8000" b="1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en-US" sz="8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2501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38343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Does the congregation have a clearly articulated understanding of its mission?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Does the congregation have a clear, concise  mission statement? Can </a:t>
            </a:r>
            <a:r>
              <a:rPr lang="en-US" sz="3200" i="1" dirty="0"/>
              <a:t>you</a:t>
            </a:r>
            <a:r>
              <a:rPr lang="en-US" sz="3200" dirty="0"/>
              <a:t> write it from memory?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identified do you think the congregation is with it? (Are you living it?)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would it mean for the congregation to change its mission statement to something like this: “</a:t>
            </a:r>
            <a:r>
              <a:rPr lang="en-US" sz="3200" b="1" i="1" dirty="0"/>
              <a:t>Our mission is to nurture the next generations of Unitarian Universalists.”</a:t>
            </a:r>
            <a:endParaRPr lang="en-US" sz="32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199064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96" y="4627868"/>
            <a:ext cx="1763001" cy="12907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://joanmsoto.files.wordpress.com/2011/09/happy-woman-isolated.jpg?w=50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26" y="502218"/>
            <a:ext cx="1062175" cy="128337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commons/thumb/9/9f/Brady_Bunch_full_cast_1973.JPG/800px-Brady_Bunch_full_cast_1973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354" y="743720"/>
            <a:ext cx="1291897" cy="16423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President Barack Obama, First Lady Michelle Obama, and daughters Malia and Sasha pose for a family portrait with Bo and Sunny in the Rose Garden of the White House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63" y="1823213"/>
            <a:ext cx="1469802" cy="220654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9/9e/Woman_reading_at_the_beach.jpg/320px-Woman_reading_at_the_beach.jp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6385"/>
            <a:ext cx="2075314" cy="131004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ve, Child, Family, Mother, Momma, Parent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/>
          <a:stretch/>
        </p:blipFill>
        <p:spPr bwMode="auto">
          <a:xfrm>
            <a:off x="2327214" y="2879518"/>
            <a:ext cx="1142826" cy="98017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upload.wikimedia.org/wikipedia/commons/thumb/9/9d/Tattoo_withchild.jpg/320px-Tattoo_withchild.jpg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88" y="2210199"/>
            <a:ext cx="1715456" cy="12115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upload.wikimedia.org/wikipedia/commons/thumb/7/76/Male_Couple_With_Child-02.jpg/320px-Male_Couple_With_Child-02.jpg"/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73" y="1522699"/>
            <a:ext cx="1487901" cy="10461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upload.wikimedia.org/wikipedia/commons/thumb/4/40/BenToddJealousFamily.jpg/339px-BenToddJealousFamily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2" y="364102"/>
            <a:ext cx="1197440" cy="169549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47" y="4121401"/>
            <a:ext cx="1528220" cy="1528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44" name="Picture 20" descr="Hispanic women preparing food : Free Stock Photo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438" y="3003302"/>
            <a:ext cx="1632825" cy="13055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17" y="4674965"/>
            <a:ext cx="2002451" cy="13328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6" descr="UUA_PPT_footer-0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Jump, Group, Beach, Friends, Friendship, Merry, Joy"/>
          <p:cNvPicPr>
            <a:picLocks noChangeAspect="1" noChangeArrowheads="1"/>
          </p:cNvPicPr>
          <p:nvPr/>
        </p:nvPicPr>
        <p:blipFill rotWithShape="1"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t="11387"/>
          <a:stretch/>
        </p:blipFill>
        <p:spPr bwMode="auto">
          <a:xfrm>
            <a:off x="263181" y="2749791"/>
            <a:ext cx="1863509" cy="12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2400" y="614711"/>
            <a:ext cx="8763000" cy="7478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bg1"/>
                  </a:solidFill>
                </a:ln>
              </a:rPr>
              <a:t>Families</a:t>
            </a:r>
          </a:p>
          <a:p>
            <a:pPr algn="ctr"/>
            <a:r>
              <a:rPr lang="en-US" sz="8000" b="1" dirty="0">
                <a:ln>
                  <a:solidFill>
                    <a:schemeClr val="bg1"/>
                  </a:solidFill>
                </a:ln>
              </a:rPr>
              <a:t>are the heart</a:t>
            </a:r>
          </a:p>
          <a:p>
            <a:pPr algn="ctr"/>
            <a:r>
              <a:rPr lang="en-US" sz="8000" b="1" dirty="0">
                <a:ln>
                  <a:solidFill>
                    <a:schemeClr val="bg1"/>
                  </a:solidFill>
                </a:ln>
              </a:rPr>
              <a:t>of</a:t>
            </a:r>
            <a:br>
              <a:rPr lang="en-US" sz="8000" b="1" dirty="0">
                <a:ln>
                  <a:solidFill>
                    <a:schemeClr val="bg1"/>
                  </a:solidFill>
                </a:ln>
              </a:rPr>
            </a:br>
            <a:r>
              <a:rPr lang="en-US" sz="8000" b="1" dirty="0">
                <a:ln>
                  <a:solidFill>
                    <a:schemeClr val="bg1"/>
                  </a:solidFill>
                </a:ln>
              </a:rPr>
              <a:t>congregational life.</a:t>
            </a:r>
          </a:p>
          <a:p>
            <a:pPr algn="ctr"/>
            <a:endParaRPr lang="en-US" sz="8000" b="1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en-US" sz="8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5172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609600"/>
            <a:ext cx="7315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5"/>
                </a:solidFill>
              </a:rPr>
              <a:t>Brainstorm:</a:t>
            </a:r>
          </a:p>
          <a:p>
            <a:pPr algn="ctr"/>
            <a:endParaRPr lang="en-US" sz="2000" b="1" dirty="0"/>
          </a:p>
          <a:p>
            <a:pPr algn="ctr"/>
            <a:r>
              <a:rPr lang="en-US" sz="4000" dirty="0"/>
              <a:t>Who would need to be “on board” if we were going to make the change to really acting as if families are the heart of congregational life?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255278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609600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5"/>
                </a:solidFill>
              </a:rPr>
              <a:t>Fish Bowl Round #1:</a:t>
            </a:r>
          </a:p>
          <a:p>
            <a:pPr algn="ctr"/>
            <a:endParaRPr lang="en-US" sz="2000" b="1" dirty="0"/>
          </a:p>
          <a:p>
            <a:pPr algn="ctr"/>
            <a:r>
              <a:rPr lang="en-US" sz="4000" dirty="0"/>
              <a:t>How would you describe </a:t>
            </a:r>
          </a:p>
          <a:p>
            <a:pPr algn="ctr"/>
            <a:r>
              <a:rPr lang="en-US" sz="4000" dirty="0"/>
              <a:t>this far-reaching vision of </a:t>
            </a:r>
          </a:p>
          <a:p>
            <a:pPr algn="ctr"/>
            <a:r>
              <a:rPr lang="en-US" sz="4000" dirty="0"/>
              <a:t>family ministry to the </a:t>
            </a:r>
          </a:p>
          <a:p>
            <a:pPr algn="ctr"/>
            <a:r>
              <a:rPr lang="en-US" sz="4000" b="1" dirty="0"/>
              <a:t>Ministry Team</a:t>
            </a:r>
            <a:r>
              <a:rPr lang="en-US" sz="4000" dirty="0"/>
              <a:t>?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91581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609600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5"/>
                </a:solidFill>
              </a:rPr>
              <a:t>Fish Bowl Round #2:</a:t>
            </a:r>
          </a:p>
          <a:p>
            <a:pPr algn="ctr"/>
            <a:endParaRPr lang="en-US" sz="2000" b="1" dirty="0"/>
          </a:p>
          <a:p>
            <a:pPr algn="ctr"/>
            <a:r>
              <a:rPr lang="en-US" sz="4000" dirty="0"/>
              <a:t>How would you explain </a:t>
            </a:r>
          </a:p>
          <a:p>
            <a:pPr algn="ctr"/>
            <a:r>
              <a:rPr lang="en-US" sz="4000" dirty="0"/>
              <a:t>this new way of understanding </a:t>
            </a:r>
            <a:br>
              <a:rPr lang="en-US" sz="4000" dirty="0"/>
            </a:br>
            <a:r>
              <a:rPr lang="en-US" sz="4000" dirty="0"/>
              <a:t>the congregation to the </a:t>
            </a:r>
          </a:p>
          <a:p>
            <a:pPr algn="ctr"/>
            <a:r>
              <a:rPr lang="en-US" sz="4000" b="1" dirty="0"/>
              <a:t>Religious Education Committee</a:t>
            </a:r>
            <a:r>
              <a:rPr lang="en-US" sz="4000" dirty="0"/>
              <a:t>?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194907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609600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5"/>
                </a:solidFill>
              </a:rPr>
              <a:t>Fish Bowl Round #3:</a:t>
            </a:r>
          </a:p>
          <a:p>
            <a:pPr algn="ctr"/>
            <a:endParaRPr lang="en-US" sz="2000" b="1" dirty="0"/>
          </a:p>
          <a:p>
            <a:pPr algn="ctr"/>
            <a:r>
              <a:rPr lang="en-US" sz="4000" dirty="0"/>
              <a:t>How would you explain </a:t>
            </a:r>
          </a:p>
          <a:p>
            <a:pPr algn="ctr"/>
            <a:r>
              <a:rPr lang="en-US" sz="4000" dirty="0"/>
              <a:t>this new way of understanding </a:t>
            </a:r>
            <a:br>
              <a:rPr lang="en-US" sz="4000" dirty="0"/>
            </a:br>
            <a:r>
              <a:rPr lang="en-US" sz="4000" dirty="0"/>
              <a:t>the congregation to the </a:t>
            </a:r>
          </a:p>
          <a:p>
            <a:pPr algn="ctr"/>
            <a:r>
              <a:rPr lang="en-US" sz="4000" b="1" dirty="0"/>
              <a:t>Board</a:t>
            </a:r>
            <a:r>
              <a:rPr lang="en-US" sz="4000" dirty="0"/>
              <a:t>?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15430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304800"/>
            <a:ext cx="7239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5"/>
                </a:solidFill>
              </a:rPr>
              <a:t>Processing Prompts</a:t>
            </a:r>
            <a:br>
              <a:rPr lang="en-US" sz="5400" b="1" dirty="0">
                <a:solidFill>
                  <a:schemeClr val="accent5"/>
                </a:solidFill>
              </a:rPr>
            </a:b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did it feel to have these conversations?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Did it seem easier to talk about this with one of the two groups?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Were there things said that you hadn’t thought of?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Were there things you’d thought of that weren’t said?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2386993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insights.com/files/change-curve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22376" r="2106" b="2504"/>
          <a:stretch/>
        </p:blipFill>
        <p:spPr bwMode="auto">
          <a:xfrm>
            <a:off x="152400" y="1367151"/>
            <a:ext cx="8590280" cy="460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1340" y="44382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</a:rPr>
              <a:t>The change curve:</a:t>
            </a:r>
            <a:endParaRPr lang="en-US" sz="54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5181600"/>
            <a:ext cx="1143000" cy="681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91400" y="2322639"/>
            <a:ext cx="9423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leadership</a:t>
            </a:r>
          </a:p>
        </p:txBody>
      </p:sp>
      <p:sp>
        <p:nvSpPr>
          <p:cNvPr id="6" name="Freeform 5"/>
          <p:cNvSpPr/>
          <p:nvPr/>
        </p:nvSpPr>
        <p:spPr>
          <a:xfrm>
            <a:off x="7659149" y="2180238"/>
            <a:ext cx="209724" cy="177068"/>
          </a:xfrm>
          <a:custGeom>
            <a:avLst/>
            <a:gdLst>
              <a:gd name="connsiteX0" fmla="*/ 0 w 209724"/>
              <a:gd name="connsiteY0" fmla="*/ 177068 h 177068"/>
              <a:gd name="connsiteX1" fmla="*/ 25167 w 209724"/>
              <a:gd name="connsiteY1" fmla="*/ 76401 h 177068"/>
              <a:gd name="connsiteX2" fmla="*/ 67112 w 209724"/>
              <a:gd name="connsiteY2" fmla="*/ 42845 h 177068"/>
              <a:gd name="connsiteX3" fmla="*/ 142612 w 209724"/>
              <a:gd name="connsiteY3" fmla="*/ 900 h 177068"/>
              <a:gd name="connsiteX4" fmla="*/ 209724 w 209724"/>
              <a:gd name="connsiteY4" fmla="*/ 900 h 17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24" h="177068">
                <a:moveTo>
                  <a:pt x="0" y="177068"/>
                </a:moveTo>
                <a:cubicBezTo>
                  <a:pt x="4193" y="151908"/>
                  <a:pt x="10395" y="98558"/>
                  <a:pt x="25167" y="76401"/>
                </a:cubicBezTo>
                <a:cubicBezTo>
                  <a:pt x="56168" y="29899"/>
                  <a:pt x="24208" y="66681"/>
                  <a:pt x="67112" y="42845"/>
                </a:cubicBezTo>
                <a:cubicBezTo>
                  <a:pt x="85898" y="32408"/>
                  <a:pt x="115376" y="3376"/>
                  <a:pt x="142612" y="900"/>
                </a:cubicBezTo>
                <a:cubicBezTo>
                  <a:pt x="164891" y="-1125"/>
                  <a:pt x="187353" y="900"/>
                  <a:pt x="209724" y="90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8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/>
          </p:nvPr>
        </p:nvGraphicFramePr>
        <p:xfrm>
          <a:off x="0" y="76200"/>
          <a:ext cx="9236000" cy="59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28850" y="762000"/>
            <a:ext cx="46863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5"/>
                </a:solidFill>
              </a:rPr>
              <a:t>Opening Worship</a:t>
            </a:r>
          </a:p>
          <a:p>
            <a:pPr algn="ctr"/>
            <a:endParaRPr lang="en-US" sz="2000" b="1" dirty="0"/>
          </a:p>
          <a:p>
            <a:pPr algn="ctr"/>
            <a:r>
              <a:rPr lang="en-US" sz="4800" b="1" dirty="0"/>
              <a:t>Hymn 361…</a:t>
            </a:r>
          </a:p>
          <a:p>
            <a:pPr algn="ctr"/>
            <a:r>
              <a:rPr lang="en-US" sz="4800" b="1" dirty="0"/>
              <a:t>Enter, Rejoice and Come In</a:t>
            </a:r>
            <a:endParaRPr lang="en-US" sz="32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8850" y="177225"/>
            <a:ext cx="468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WORKSHOP 6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74850" y="5524877"/>
            <a:ext cx="468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Words &amp; Music: Louise </a:t>
            </a:r>
            <a:r>
              <a:rPr lang="en-US" sz="1600" b="1" dirty="0" err="1"/>
              <a:t>Ruspini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3171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</a:rPr>
              <a:t>If we’re going to do this …</a:t>
            </a:r>
            <a:endParaRPr lang="en-US" sz="4800" dirty="0"/>
          </a:p>
          <a:p>
            <a:endParaRPr lang="en-US" sz="2800" dirty="0"/>
          </a:p>
          <a:p>
            <a:r>
              <a:rPr lang="en-US" sz="3600" dirty="0"/>
              <a:t>Who needs to be brought on board (and in what order)?</a:t>
            </a:r>
          </a:p>
          <a:p>
            <a:endParaRPr lang="en-US" sz="3600" dirty="0"/>
          </a:p>
          <a:p>
            <a:r>
              <a:rPr lang="en-US" sz="3600" dirty="0"/>
              <a:t>Should this be an explicit or implicit change?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1108582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6275" y="533400"/>
            <a:ext cx="77914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What we take away…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What is the story I will tell about my experiences during these workshops?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Who will I tell it to? How will I tell it?</a:t>
            </a:r>
          </a:p>
          <a:p>
            <a:pPr lvl="0"/>
            <a:endParaRPr lang="en-US" sz="1600" b="1" dirty="0">
              <a:solidFill>
                <a:schemeClr val="accent5"/>
              </a:solidFill>
            </a:endParaRPr>
          </a:p>
          <a:p>
            <a:r>
              <a:rPr lang="en-US" sz="4000" b="1" dirty="0">
                <a:solidFill>
                  <a:schemeClr val="accent5"/>
                </a:solidFill>
              </a:rPr>
              <a:t>Making a commitment</a:t>
            </a:r>
          </a:p>
          <a:p>
            <a:r>
              <a:rPr lang="en-US" sz="2800" dirty="0"/>
              <a:t>What commitment will I make to myself to move forward with the ideas that have excited me here?</a:t>
            </a:r>
          </a:p>
          <a:p>
            <a:r>
              <a:rPr lang="en-US" sz="2800" dirty="0"/>
              <a:t>Who are the kindred spirits I have met here (or already know)? What is my plan to connect with them?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3945276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/>
          </p:nvPr>
        </p:nvGraphicFramePr>
        <p:xfrm>
          <a:off x="0" y="76200"/>
          <a:ext cx="9236000" cy="59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28850" y="638245"/>
            <a:ext cx="46863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5"/>
                </a:solidFill>
              </a:rPr>
              <a:t>Closing Worship</a:t>
            </a:r>
          </a:p>
          <a:p>
            <a:pPr algn="ctr"/>
            <a:endParaRPr lang="en-US" sz="1200" b="1" dirty="0"/>
          </a:p>
          <a:p>
            <a:pPr algn="ctr"/>
            <a:r>
              <a:rPr lang="en-US" sz="4800" b="1" dirty="0"/>
              <a:t>Hymn 1028…</a:t>
            </a:r>
          </a:p>
          <a:p>
            <a:pPr algn="ctr"/>
            <a:r>
              <a:rPr lang="en-US" sz="4800" b="1" dirty="0"/>
              <a:t>The Fire of Commitment</a:t>
            </a:r>
            <a:endParaRPr lang="en-US" sz="32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8850" y="177225"/>
            <a:ext cx="468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WORKSHOP 6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74850" y="5378604"/>
            <a:ext cx="468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Words: Mary Katherine Morn and Jason Shelton</a:t>
            </a:r>
          </a:p>
          <a:p>
            <a:pPr algn="ctr"/>
            <a:r>
              <a:rPr lang="en-US" sz="1600" b="1" dirty="0"/>
              <a:t>Music: Jason Shelton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2888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/>
          </p:nvPr>
        </p:nvGraphicFramePr>
        <p:xfrm>
          <a:off x="0" y="76200"/>
          <a:ext cx="9236000" cy="59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76200"/>
            <a:ext cx="8961400" cy="6247864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From the light of days remembered</a:t>
            </a:r>
          </a:p>
          <a:p>
            <a:pPr algn="ctr"/>
            <a:r>
              <a:rPr lang="en-US" sz="4000" b="1" dirty="0"/>
              <a:t>Burns a beacon bring and clear</a:t>
            </a:r>
          </a:p>
          <a:p>
            <a:pPr algn="ctr"/>
            <a:r>
              <a:rPr lang="en-US" sz="4000" b="1" dirty="0"/>
              <a:t>Guiding hands and hearts and spirits</a:t>
            </a:r>
          </a:p>
          <a:p>
            <a:pPr algn="ctr"/>
            <a:r>
              <a:rPr lang="en-US" sz="4000" b="1" dirty="0"/>
              <a:t>Into faith set free from fear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612755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/>
          </p:nvPr>
        </p:nvGraphicFramePr>
        <p:xfrm>
          <a:off x="0" y="76200"/>
          <a:ext cx="9236000" cy="59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76200"/>
            <a:ext cx="8961400" cy="5632311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When the fire of commitment</a:t>
            </a:r>
          </a:p>
          <a:p>
            <a:pPr algn="ctr"/>
            <a:r>
              <a:rPr lang="en-US" sz="4000" b="1" dirty="0"/>
              <a:t>Sets our mind and soul ablaze</a:t>
            </a:r>
          </a:p>
          <a:p>
            <a:pPr algn="ctr"/>
            <a:r>
              <a:rPr lang="en-US" sz="4000" b="1" dirty="0"/>
              <a:t>When our hunger</a:t>
            </a:r>
          </a:p>
          <a:p>
            <a:pPr algn="ctr"/>
            <a:r>
              <a:rPr lang="en-US" sz="4000" b="1" dirty="0"/>
              <a:t>And our passion meet</a:t>
            </a:r>
          </a:p>
          <a:p>
            <a:pPr algn="ctr"/>
            <a:r>
              <a:rPr lang="en-US" sz="4000" b="1" dirty="0"/>
              <a:t>To call us on our way</a:t>
            </a:r>
          </a:p>
          <a:p>
            <a:pPr algn="ctr"/>
            <a:r>
              <a:rPr lang="en-US" sz="4000" b="1" dirty="0"/>
              <a:t>When we live with deep assurance</a:t>
            </a:r>
          </a:p>
          <a:p>
            <a:pPr algn="ctr"/>
            <a:r>
              <a:rPr lang="en-US" sz="4000" b="1" dirty="0"/>
              <a:t>Of the flame that burns within</a:t>
            </a:r>
          </a:p>
          <a:p>
            <a:pPr algn="ctr"/>
            <a:r>
              <a:rPr lang="en-US" sz="4000" b="1" dirty="0"/>
              <a:t>Then our promise finds fulfillment</a:t>
            </a:r>
          </a:p>
          <a:p>
            <a:pPr algn="ctr"/>
            <a:r>
              <a:rPr lang="en-US" sz="4000" b="1" dirty="0"/>
              <a:t>And our future can begin.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2892929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/>
          </p:nvPr>
        </p:nvGraphicFramePr>
        <p:xfrm>
          <a:off x="0" y="76200"/>
          <a:ext cx="9236000" cy="59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76200"/>
            <a:ext cx="8961400" cy="6247864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From the stories of our living</a:t>
            </a:r>
          </a:p>
          <a:p>
            <a:pPr algn="ctr"/>
            <a:r>
              <a:rPr lang="en-US" sz="4000" b="1" dirty="0"/>
              <a:t>Rings a song both brave and free</a:t>
            </a:r>
          </a:p>
          <a:p>
            <a:pPr algn="ctr"/>
            <a:r>
              <a:rPr lang="en-US" sz="4000" b="1" dirty="0"/>
              <a:t>Calling pilgrims still to witness</a:t>
            </a:r>
          </a:p>
          <a:p>
            <a:pPr algn="ctr"/>
            <a:r>
              <a:rPr lang="en-US" sz="4000" b="1" dirty="0"/>
              <a:t>To the life of liberty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757030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/>
          </p:nvPr>
        </p:nvGraphicFramePr>
        <p:xfrm>
          <a:off x="0" y="76200"/>
          <a:ext cx="9236000" cy="59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76200"/>
            <a:ext cx="8961400" cy="5632311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When the fire of commitment</a:t>
            </a:r>
          </a:p>
          <a:p>
            <a:pPr algn="ctr"/>
            <a:r>
              <a:rPr lang="en-US" sz="4000" b="1" dirty="0"/>
              <a:t>Sets our mind and soul ablaze</a:t>
            </a:r>
          </a:p>
          <a:p>
            <a:pPr algn="ctr"/>
            <a:r>
              <a:rPr lang="en-US" sz="4000" b="1" dirty="0"/>
              <a:t>When our hunger</a:t>
            </a:r>
          </a:p>
          <a:p>
            <a:pPr algn="ctr"/>
            <a:r>
              <a:rPr lang="en-US" sz="4000" b="1" dirty="0"/>
              <a:t>And our passion meet</a:t>
            </a:r>
          </a:p>
          <a:p>
            <a:pPr algn="ctr"/>
            <a:r>
              <a:rPr lang="en-US" sz="4000" b="1" dirty="0"/>
              <a:t>To call us on our way</a:t>
            </a:r>
          </a:p>
          <a:p>
            <a:pPr algn="ctr"/>
            <a:r>
              <a:rPr lang="en-US" sz="4000" b="1" dirty="0"/>
              <a:t>When we live with deep assurance</a:t>
            </a:r>
          </a:p>
          <a:p>
            <a:pPr algn="ctr"/>
            <a:r>
              <a:rPr lang="en-US" sz="4000" b="1" dirty="0"/>
              <a:t>Of the flame that burns within</a:t>
            </a:r>
          </a:p>
          <a:p>
            <a:pPr algn="ctr"/>
            <a:r>
              <a:rPr lang="en-US" sz="4000" b="1" dirty="0"/>
              <a:t>Then our promise finds fulfillment</a:t>
            </a:r>
          </a:p>
          <a:p>
            <a:pPr algn="ctr"/>
            <a:r>
              <a:rPr lang="en-US" sz="4000" b="1" dirty="0"/>
              <a:t>And our future can begin.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2378152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/>
          </p:nvPr>
        </p:nvGraphicFramePr>
        <p:xfrm>
          <a:off x="0" y="76200"/>
          <a:ext cx="9236000" cy="59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76200"/>
            <a:ext cx="8961400" cy="6247864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From the dreams of youthful vision</a:t>
            </a:r>
          </a:p>
          <a:p>
            <a:pPr algn="ctr"/>
            <a:r>
              <a:rPr lang="en-US" sz="4000" b="1" dirty="0"/>
              <a:t>Comes a new, prophetic voice</a:t>
            </a:r>
          </a:p>
          <a:p>
            <a:pPr algn="ctr"/>
            <a:r>
              <a:rPr lang="en-US" sz="4000" b="1" dirty="0"/>
              <a:t>Which demands a deeper justice</a:t>
            </a:r>
          </a:p>
          <a:p>
            <a:pPr algn="ctr"/>
            <a:r>
              <a:rPr lang="en-US" sz="4000" b="1" dirty="0"/>
              <a:t>Built by our courageous choice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3852102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/>
          </p:nvPr>
        </p:nvGraphicFramePr>
        <p:xfrm>
          <a:off x="0" y="76200"/>
          <a:ext cx="9236000" cy="59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76200"/>
            <a:ext cx="8961400" cy="5632311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When the fire of commitment</a:t>
            </a:r>
          </a:p>
          <a:p>
            <a:pPr algn="ctr"/>
            <a:r>
              <a:rPr lang="en-US" sz="4000" b="1" dirty="0"/>
              <a:t>Sets our mind and soul ablaze</a:t>
            </a:r>
          </a:p>
          <a:p>
            <a:pPr algn="ctr"/>
            <a:r>
              <a:rPr lang="en-US" sz="4000" b="1" dirty="0"/>
              <a:t>When our hunger</a:t>
            </a:r>
          </a:p>
          <a:p>
            <a:pPr algn="ctr"/>
            <a:r>
              <a:rPr lang="en-US" sz="4000" b="1" dirty="0"/>
              <a:t>And our passion meet</a:t>
            </a:r>
          </a:p>
          <a:p>
            <a:pPr algn="ctr"/>
            <a:r>
              <a:rPr lang="en-US" sz="4000" b="1" dirty="0"/>
              <a:t>To call us on our way</a:t>
            </a:r>
          </a:p>
          <a:p>
            <a:pPr algn="ctr"/>
            <a:r>
              <a:rPr lang="en-US" sz="4000" b="1" dirty="0"/>
              <a:t>When we live with deep assurance</a:t>
            </a:r>
          </a:p>
          <a:p>
            <a:pPr algn="ctr"/>
            <a:r>
              <a:rPr lang="en-US" sz="4000" b="1" dirty="0"/>
              <a:t>Of the flame that burns within</a:t>
            </a:r>
          </a:p>
          <a:p>
            <a:pPr algn="ctr"/>
            <a:r>
              <a:rPr lang="en-US" sz="4000" b="1" dirty="0"/>
              <a:t>Then our promise finds fulfillment</a:t>
            </a:r>
          </a:p>
          <a:p>
            <a:pPr algn="ctr"/>
            <a:r>
              <a:rPr lang="en-US" sz="4000" b="1" dirty="0"/>
              <a:t>And our future can begin.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2114627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14400" y="609600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5"/>
                </a:solidFill>
              </a:rPr>
              <a:t>Families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96" y="4627868"/>
            <a:ext cx="1763001" cy="12907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://joanmsoto.files.wordpress.com/2011/09/happy-woman-isolated.jpg?w=5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26" y="502218"/>
            <a:ext cx="1062175" cy="128337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commons/thumb/9/9f/Brady_Bunch_full_cast_1973.JPG/800px-Brady_Bunch_full_cast_1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354" y="743720"/>
            <a:ext cx="1291897" cy="16423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President Barack Obama, First Lady Michelle Obama, and daughters Malia and Sasha pose for a family portrait with Bo and Sunny in the Rose Garden of the White Hou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63" y="1823213"/>
            <a:ext cx="1469802" cy="220654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9/9e/Woman_reading_at_the_beach.jpg/320px-Woman_reading_at_the_bea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6385"/>
            <a:ext cx="2075314" cy="131004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ve, Child, Family, Mother, Momma, Paren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/>
          <a:stretch/>
        </p:blipFill>
        <p:spPr bwMode="auto">
          <a:xfrm>
            <a:off x="2327214" y="2879518"/>
            <a:ext cx="1142826" cy="98017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upload.wikimedia.org/wikipedia/commons/thumb/9/9d/Tattoo_withchild.jpg/320px-Tattoo_withchil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88" y="2210199"/>
            <a:ext cx="1715456" cy="12115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upload.wikimedia.org/wikipedia/commons/thumb/7/76/Male_Couple_With_Child-02.jpg/320px-Male_Couple_With_Child-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73" y="1522699"/>
            <a:ext cx="1487901" cy="10461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upload.wikimedia.org/wikipedia/commons/thumb/4/40/BenToddJealousFamily.jpg/339px-BenToddJealousFamil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2" y="364102"/>
            <a:ext cx="1197440" cy="169549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47" y="4121401"/>
            <a:ext cx="1528220" cy="1528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44" name="Picture 20" descr="Hispanic women preparing food : Free Stock Phot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438" y="3003302"/>
            <a:ext cx="1632825" cy="13055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17" y="4674965"/>
            <a:ext cx="2002451" cy="13328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6" descr="UUA_PPT_footer-0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Jump, Group, Beach, Friends, Friendship, Merry, Joy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t="11387"/>
          <a:stretch/>
        </p:blipFill>
        <p:spPr bwMode="auto">
          <a:xfrm>
            <a:off x="263181" y="2749791"/>
            <a:ext cx="1863509" cy="12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6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/>
          </p:nvPr>
        </p:nvGraphicFramePr>
        <p:xfrm>
          <a:off x="0" y="76200"/>
          <a:ext cx="9236000" cy="59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76200"/>
            <a:ext cx="8961400" cy="6186309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Enter, rejoice and come in.</a:t>
            </a:r>
          </a:p>
          <a:p>
            <a:pPr algn="ctr"/>
            <a:r>
              <a:rPr lang="en-US" sz="4400" b="1" dirty="0"/>
              <a:t>Enter, rejoice and come in.</a:t>
            </a:r>
          </a:p>
          <a:p>
            <a:pPr algn="ctr"/>
            <a:r>
              <a:rPr lang="en-US" sz="4400" b="1" dirty="0"/>
              <a:t>Today will be a joyful day;</a:t>
            </a:r>
          </a:p>
          <a:p>
            <a:pPr algn="ctr"/>
            <a:r>
              <a:rPr lang="en-US" sz="4400" b="1" dirty="0"/>
              <a:t>Enter, rejoice and come in.</a:t>
            </a:r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93241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/>
          </p:nvPr>
        </p:nvGraphicFramePr>
        <p:xfrm>
          <a:off x="0" y="76200"/>
          <a:ext cx="9236000" cy="59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76200"/>
            <a:ext cx="8961400" cy="6186309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Open your ears to the song.</a:t>
            </a:r>
          </a:p>
          <a:p>
            <a:pPr algn="ctr"/>
            <a:r>
              <a:rPr lang="en-US" sz="4400" b="1" dirty="0"/>
              <a:t>Open your ears to the song.</a:t>
            </a:r>
          </a:p>
          <a:p>
            <a:pPr algn="ctr"/>
            <a:r>
              <a:rPr lang="en-US" sz="4400" b="1" dirty="0"/>
              <a:t>Today will be a joyful day;</a:t>
            </a:r>
          </a:p>
          <a:p>
            <a:pPr algn="ctr"/>
            <a:r>
              <a:rPr lang="en-US" sz="4400" b="1" dirty="0"/>
              <a:t>Enter, rejoice and come in.</a:t>
            </a:r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48717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/>
          </p:nvPr>
        </p:nvGraphicFramePr>
        <p:xfrm>
          <a:off x="0" y="76200"/>
          <a:ext cx="9236000" cy="59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76200"/>
            <a:ext cx="8961400" cy="6186309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Open your hearts </a:t>
            </a:r>
            <a:r>
              <a:rPr lang="en-US" sz="4400" b="1" dirty="0" err="1"/>
              <a:t>ev’ry</a:t>
            </a:r>
            <a:r>
              <a:rPr lang="en-US" sz="4400" b="1" dirty="0"/>
              <a:t> one.</a:t>
            </a:r>
          </a:p>
          <a:p>
            <a:pPr algn="ctr"/>
            <a:r>
              <a:rPr lang="en-US" sz="4400" b="1" dirty="0"/>
              <a:t>Open your hearts </a:t>
            </a:r>
            <a:r>
              <a:rPr lang="en-US" sz="4400" b="1" dirty="0" err="1"/>
              <a:t>ev’ry</a:t>
            </a:r>
            <a:r>
              <a:rPr lang="en-US" sz="4400" b="1" dirty="0"/>
              <a:t> one.</a:t>
            </a:r>
          </a:p>
          <a:p>
            <a:pPr algn="ctr"/>
            <a:r>
              <a:rPr lang="en-US" sz="4400" b="1" dirty="0"/>
              <a:t>Today will be a joyful day;</a:t>
            </a:r>
          </a:p>
          <a:p>
            <a:pPr algn="ctr"/>
            <a:r>
              <a:rPr lang="en-US" sz="4400" b="1" dirty="0"/>
              <a:t>Enter, rejoice and come in.</a:t>
            </a:r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321040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/>
          </p:nvPr>
        </p:nvGraphicFramePr>
        <p:xfrm>
          <a:off x="0" y="76200"/>
          <a:ext cx="9236000" cy="59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76200"/>
            <a:ext cx="8961400" cy="6186309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Don’t be afraid of some change.</a:t>
            </a:r>
          </a:p>
          <a:p>
            <a:pPr algn="ctr"/>
            <a:r>
              <a:rPr lang="en-US" sz="4400" b="1" dirty="0"/>
              <a:t>Don’t be afraid of some change.</a:t>
            </a:r>
          </a:p>
          <a:p>
            <a:pPr algn="ctr"/>
            <a:r>
              <a:rPr lang="en-US" sz="4400" b="1" dirty="0"/>
              <a:t>Today will be a joyful day;</a:t>
            </a:r>
          </a:p>
          <a:p>
            <a:pPr algn="ctr"/>
            <a:r>
              <a:rPr lang="en-US" sz="4400" b="1" dirty="0"/>
              <a:t>Enter, rejoice and come in.</a:t>
            </a:r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209885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/>
          </p:nvPr>
        </p:nvGraphicFramePr>
        <p:xfrm>
          <a:off x="0" y="76200"/>
          <a:ext cx="9236000" cy="59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76200"/>
            <a:ext cx="8961400" cy="6186309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Enter, rejoice and come in.</a:t>
            </a:r>
          </a:p>
          <a:p>
            <a:pPr algn="ctr"/>
            <a:r>
              <a:rPr lang="en-US" sz="4400" b="1" dirty="0"/>
              <a:t>Enter, rejoice and come in.</a:t>
            </a:r>
          </a:p>
          <a:p>
            <a:pPr algn="ctr"/>
            <a:r>
              <a:rPr lang="en-US" sz="4400" b="1" dirty="0"/>
              <a:t>Today will be a joyful day;</a:t>
            </a:r>
          </a:p>
          <a:p>
            <a:pPr algn="ctr"/>
            <a:r>
              <a:rPr lang="en-US" sz="4400" b="1" dirty="0"/>
              <a:t>Enter, rejoice and come in.</a:t>
            </a:r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</p:spTree>
    <p:extLst>
      <p:ext uri="{BB962C8B-B14F-4D97-AF65-F5344CB8AC3E}">
        <p14:creationId xmlns:p14="http://schemas.microsoft.com/office/powerpoint/2010/main" val="410354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609600"/>
            <a:ext cx="7315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5"/>
                </a:solidFill>
              </a:rPr>
              <a:t>Introductions</a:t>
            </a:r>
          </a:p>
          <a:p>
            <a:pPr algn="ctr"/>
            <a:endParaRPr lang="en-US" sz="2000" b="1" dirty="0"/>
          </a:p>
          <a:p>
            <a:r>
              <a:rPr lang="en-US" sz="4800" b="1" dirty="0"/>
              <a:t>I’m ___________</a:t>
            </a:r>
            <a:br>
              <a:rPr lang="en-US" sz="4800" b="1" dirty="0"/>
            </a:br>
            <a:br>
              <a:rPr lang="en-US" sz="1200" b="1" dirty="0"/>
            </a:br>
            <a:r>
              <a:rPr lang="en-US" sz="4800" b="1" dirty="0"/>
              <a:t>from ______________</a:t>
            </a:r>
            <a:br>
              <a:rPr lang="en-US" sz="4800" b="1" dirty="0"/>
            </a:br>
            <a:endParaRPr lang="en-US" sz="1200" b="1" dirty="0"/>
          </a:p>
          <a:p>
            <a:r>
              <a:rPr lang="en-US" sz="4800" b="1" dirty="0"/>
              <a:t>I need you to know ______.</a:t>
            </a:r>
          </a:p>
          <a:p>
            <a:endParaRPr lang="en-US" sz="2800" b="1" dirty="0"/>
          </a:p>
          <a:p>
            <a:pPr algn="ctr"/>
            <a:endParaRPr lang="en-US" sz="32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"/>
            <a:ext cx="21145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1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294921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Mission of the UU Church of </a:t>
            </a:r>
            <a:r>
              <a:rPr lang="en-US" sz="3200" b="1" dirty="0" err="1">
                <a:solidFill>
                  <a:schemeClr val="accent5"/>
                </a:solidFill>
              </a:rPr>
              <a:t>Anytown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2400" dirty="0"/>
              <a:t>is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/>
              <a:t>to serve the needs of our members for intellectual stimulation and spiritual growth;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to provide religious education to our children and youth;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and to make the world a better place.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FEBE10">
                    <a:lumMod val="60000"/>
                    <a:lumOff val="40000"/>
                  </a:srgbClr>
                </a:solidFill>
              </a:rPr>
              <a:t>family ministry training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657600" y="3490252"/>
            <a:ext cx="2133600" cy="1179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Sunday Sanctuary Worship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81800" y="4770258"/>
            <a:ext cx="1752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Religious Education Programming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9600" y="2970834"/>
            <a:ext cx="1881178" cy="899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Adult </a:t>
            </a:r>
          </a:p>
          <a:p>
            <a:pPr algn="ctr"/>
            <a:r>
              <a:rPr lang="en-US" dirty="0"/>
              <a:t>Education Programming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24600" y="2774742"/>
            <a:ext cx="1752600" cy="515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Events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5111998"/>
            <a:ext cx="1752600" cy="515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Fundraisers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0" y="3754273"/>
            <a:ext cx="1752600" cy="515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Pledge Drive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71800" y="2725499"/>
            <a:ext cx="1752600" cy="515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Small Group Ministries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34809" y="4241697"/>
            <a:ext cx="1752600" cy="515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Action</a:t>
            </a:r>
          </a:p>
          <a:p>
            <a:pPr algn="ctr"/>
            <a:r>
              <a:rPr lang="en-US" dirty="0"/>
              <a:t>Efforts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46949" y="4808913"/>
            <a:ext cx="1752600" cy="515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Building Maintenance</a:t>
            </a:r>
          </a:p>
        </p:txBody>
      </p:sp>
    </p:spTree>
    <p:extLst>
      <p:ext uri="{BB962C8B-B14F-4D97-AF65-F5344CB8AC3E}">
        <p14:creationId xmlns:p14="http://schemas.microsoft.com/office/powerpoint/2010/main" val="2574308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UA Brand">
      <a:dk1>
        <a:sysClr val="windowText" lastClr="000000"/>
      </a:dk1>
      <a:lt1>
        <a:sysClr val="window" lastClr="FFFFFF"/>
      </a:lt1>
      <a:dk2>
        <a:srgbClr val="AB1B42"/>
      </a:dk2>
      <a:lt2>
        <a:srgbClr val="EEECE1"/>
      </a:lt2>
      <a:accent1>
        <a:srgbClr val="00ACCD"/>
      </a:accent1>
      <a:accent2>
        <a:srgbClr val="58595B"/>
      </a:accent2>
      <a:accent3>
        <a:srgbClr val="FEBE10"/>
      </a:accent3>
      <a:accent4>
        <a:srgbClr val="3C3A73"/>
      </a:accent4>
      <a:accent5>
        <a:srgbClr val="EE2E5A"/>
      </a:accent5>
      <a:accent6>
        <a:srgbClr val="A0C33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23164</TotalTime>
  <Words>892</Words>
  <Application>Microsoft Office PowerPoint</Application>
  <PresentationFormat>On-screen Show (4:3)</PresentationFormat>
  <Paragraphs>289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Unitarian Universalist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Susan Lawrence</dc:creator>
  <cp:lastModifiedBy>Susan Lawrence</cp:lastModifiedBy>
  <cp:revision>180</cp:revision>
  <cp:lastPrinted>2015-08-27T13:41:31Z</cp:lastPrinted>
  <dcterms:created xsi:type="dcterms:W3CDTF">2014-12-01T17:47:46Z</dcterms:created>
  <dcterms:modified xsi:type="dcterms:W3CDTF">2018-05-08T17:27:22Z</dcterms:modified>
</cp:coreProperties>
</file>