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75" r:id="rId3"/>
    <p:sldId id="276" r:id="rId4"/>
    <p:sldId id="277" r:id="rId5"/>
    <p:sldId id="278" r:id="rId6"/>
    <p:sldId id="288" r:id="rId7"/>
    <p:sldId id="279" r:id="rId8"/>
    <p:sldId id="280" r:id="rId9"/>
    <p:sldId id="281" r:id="rId10"/>
    <p:sldId id="297" r:id="rId11"/>
    <p:sldId id="299" r:id="rId12"/>
    <p:sldId id="296" r:id="rId13"/>
    <p:sldId id="293" r:id="rId14"/>
    <p:sldId id="294" r:id="rId15"/>
    <p:sldId id="290" r:id="rId16"/>
    <p:sldId id="300" r:id="rId17"/>
    <p:sldId id="301" r:id="rId18"/>
    <p:sldId id="302" r:id="rId19"/>
    <p:sldId id="292" r:id="rId20"/>
    <p:sldId id="282" r:id="rId21"/>
    <p:sldId id="283" r:id="rId22"/>
    <p:sldId id="284" r:id="rId23"/>
    <p:sldId id="285" r:id="rId24"/>
    <p:sldId id="286" r:id="rId25"/>
    <p:sldId id="287" r:id="rId26"/>
    <p:sldId id="298" r:id="rId27"/>
    <p:sldId id="303" r:id="rId28"/>
    <p:sldId id="295" r:id="rId29"/>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31" autoAdjust="0"/>
  </p:normalViewPr>
  <p:slideViewPr>
    <p:cSldViewPr>
      <p:cViewPr varScale="1">
        <p:scale>
          <a:sx n="67" d="100"/>
          <a:sy n="67" d="100"/>
        </p:scale>
        <p:origin x="536" y="60"/>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832" y="-84"/>
      </p:cViewPr>
      <p:guideLst>
        <p:guide orient="horz" pos="2932"/>
        <p:guide pos="219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2966A5-E054-4E60-80DE-6CD1108A7246}"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90715EA0-E16C-4E9D-AFAC-77FEC12780E9}">
      <dgm:prSet phldrT="[Text]"/>
      <dgm:spPr/>
      <dgm:t>
        <a:bodyPr/>
        <a:lstStyle/>
        <a:p>
          <a:r>
            <a:rPr lang="en-US" b="1" dirty="0">
              <a:solidFill>
                <a:srgbClr val="008000"/>
              </a:solidFill>
            </a:rPr>
            <a:t>Membership Engagement  Lead </a:t>
          </a:r>
          <a:br>
            <a:rPr lang="en-US" b="1" dirty="0">
              <a:solidFill>
                <a:srgbClr val="008000"/>
              </a:solidFill>
            </a:rPr>
          </a:br>
          <a:r>
            <a:rPr lang="en-US" b="1" dirty="0">
              <a:solidFill>
                <a:srgbClr val="008000"/>
              </a:solidFill>
            </a:rPr>
            <a:t>(Exec Team) </a:t>
          </a:r>
        </a:p>
      </dgm:t>
    </dgm:pt>
    <dgm:pt modelId="{BDD0FCCF-0155-4DB7-864E-7EB771B1CCA9}" type="parTrans" cxnId="{30FA4A5E-0EEC-4830-ACE0-A265D047E27C}">
      <dgm:prSet/>
      <dgm:spPr/>
      <dgm:t>
        <a:bodyPr/>
        <a:lstStyle/>
        <a:p>
          <a:endParaRPr lang="en-US" b="1"/>
        </a:p>
      </dgm:t>
    </dgm:pt>
    <dgm:pt modelId="{EEA19B71-A402-4DC9-B5DA-E197053E8860}" type="sibTrans" cxnId="{30FA4A5E-0EEC-4830-ACE0-A265D047E27C}">
      <dgm:prSet/>
      <dgm:spPr/>
      <dgm:t>
        <a:bodyPr/>
        <a:lstStyle/>
        <a:p>
          <a:endParaRPr lang="en-US" b="1"/>
        </a:p>
      </dgm:t>
    </dgm:pt>
    <dgm:pt modelId="{F4CACA64-264C-4007-B049-B612F386F66C}">
      <dgm:prSet phldrT="[Text]"/>
      <dgm:spPr/>
      <dgm:t>
        <a:bodyPr/>
        <a:lstStyle/>
        <a:p>
          <a:r>
            <a:rPr lang="en-US" b="1" dirty="0">
              <a:solidFill>
                <a:srgbClr val="008000"/>
              </a:solidFill>
            </a:rPr>
            <a:t>Hospitality</a:t>
          </a:r>
        </a:p>
      </dgm:t>
    </dgm:pt>
    <dgm:pt modelId="{6AEFD4EB-13A4-4D46-8957-7D420D1CD2C7}" type="parTrans" cxnId="{09AEDA9E-90D2-4246-9763-CD8B92E2E39F}">
      <dgm:prSet/>
      <dgm:spPr/>
      <dgm:t>
        <a:bodyPr/>
        <a:lstStyle/>
        <a:p>
          <a:endParaRPr lang="en-US" b="1"/>
        </a:p>
      </dgm:t>
    </dgm:pt>
    <dgm:pt modelId="{E4C11E59-3333-408D-AEAE-712F7266FED0}" type="sibTrans" cxnId="{09AEDA9E-90D2-4246-9763-CD8B92E2E39F}">
      <dgm:prSet/>
      <dgm:spPr/>
      <dgm:t>
        <a:bodyPr/>
        <a:lstStyle/>
        <a:p>
          <a:endParaRPr lang="en-US" b="1"/>
        </a:p>
      </dgm:t>
    </dgm:pt>
    <dgm:pt modelId="{60F88CC7-F560-4E25-9943-D557F95D157C}">
      <dgm:prSet phldrT="[Text]"/>
      <dgm:spPr/>
      <dgm:t>
        <a:bodyPr/>
        <a:lstStyle/>
        <a:p>
          <a:r>
            <a:rPr lang="en-US" b="1" dirty="0">
              <a:solidFill>
                <a:srgbClr val="008000"/>
              </a:solidFill>
            </a:rPr>
            <a:t>Community/Groups  and Activities</a:t>
          </a:r>
        </a:p>
      </dgm:t>
    </dgm:pt>
    <dgm:pt modelId="{E06D61D9-9C16-4637-BB03-A68889F4FEA3}" type="parTrans" cxnId="{E07C1DE6-7F7A-4876-8F4D-B77C45A9D756}">
      <dgm:prSet/>
      <dgm:spPr/>
      <dgm:t>
        <a:bodyPr/>
        <a:lstStyle/>
        <a:p>
          <a:endParaRPr lang="en-US" b="1"/>
        </a:p>
      </dgm:t>
    </dgm:pt>
    <dgm:pt modelId="{155695EB-3725-4517-A328-D0C633F80BB9}" type="sibTrans" cxnId="{E07C1DE6-7F7A-4876-8F4D-B77C45A9D756}">
      <dgm:prSet/>
      <dgm:spPr/>
      <dgm:t>
        <a:bodyPr/>
        <a:lstStyle/>
        <a:p>
          <a:endParaRPr lang="en-US" b="1"/>
        </a:p>
      </dgm:t>
    </dgm:pt>
    <dgm:pt modelId="{42EC0375-5C01-4C34-B77F-E21AA1756859}">
      <dgm:prSet/>
      <dgm:spPr/>
      <dgm:t>
        <a:bodyPr/>
        <a:lstStyle/>
        <a:p>
          <a:r>
            <a:rPr lang="en-US" b="1" dirty="0">
              <a:solidFill>
                <a:srgbClr val="008000"/>
              </a:solidFill>
            </a:rPr>
            <a:t>Communications</a:t>
          </a:r>
        </a:p>
      </dgm:t>
    </dgm:pt>
    <dgm:pt modelId="{6000787E-36A8-41B7-AC0E-932B65789438}" type="parTrans" cxnId="{33D03AED-1F88-4C5D-A836-6B57DE544068}">
      <dgm:prSet/>
      <dgm:spPr/>
      <dgm:t>
        <a:bodyPr/>
        <a:lstStyle/>
        <a:p>
          <a:endParaRPr lang="en-US" b="1"/>
        </a:p>
      </dgm:t>
    </dgm:pt>
    <dgm:pt modelId="{DE8A19DA-17A0-4E14-A21C-18D5B83ECAC9}" type="sibTrans" cxnId="{33D03AED-1F88-4C5D-A836-6B57DE544068}">
      <dgm:prSet/>
      <dgm:spPr/>
      <dgm:t>
        <a:bodyPr/>
        <a:lstStyle/>
        <a:p>
          <a:endParaRPr lang="en-US" b="1"/>
        </a:p>
      </dgm:t>
    </dgm:pt>
    <dgm:pt modelId="{EC0CFC7F-EC52-4B6D-8447-6292C3F6493E}">
      <dgm:prSet/>
      <dgm:spPr/>
      <dgm:t>
        <a:bodyPr/>
        <a:lstStyle/>
        <a:p>
          <a:r>
            <a:rPr lang="en-US" b="1" dirty="0"/>
            <a:t>Dinosaurs alive</a:t>
          </a:r>
        </a:p>
      </dgm:t>
    </dgm:pt>
    <dgm:pt modelId="{2BC67434-C995-40B4-BF0D-9BDAE0BC8289}" type="parTrans" cxnId="{6F179075-DF70-49D9-A436-EEA4DF5961E6}">
      <dgm:prSet/>
      <dgm:spPr/>
      <dgm:t>
        <a:bodyPr/>
        <a:lstStyle/>
        <a:p>
          <a:endParaRPr lang="en-US" b="1"/>
        </a:p>
      </dgm:t>
    </dgm:pt>
    <dgm:pt modelId="{F4536D44-4486-401C-94EE-D4FA80910440}" type="sibTrans" cxnId="{6F179075-DF70-49D9-A436-EEA4DF5961E6}">
      <dgm:prSet/>
      <dgm:spPr/>
      <dgm:t>
        <a:bodyPr/>
        <a:lstStyle/>
        <a:p>
          <a:endParaRPr lang="en-US" b="1"/>
        </a:p>
      </dgm:t>
    </dgm:pt>
    <dgm:pt modelId="{31C7049D-0668-4CA6-81BF-33F45E28D1E8}">
      <dgm:prSet/>
      <dgm:spPr/>
      <dgm:t>
        <a:bodyPr/>
        <a:lstStyle/>
        <a:p>
          <a:r>
            <a:rPr lang="en-US" b="1" dirty="0"/>
            <a:t>Young families</a:t>
          </a:r>
        </a:p>
      </dgm:t>
    </dgm:pt>
    <dgm:pt modelId="{7A90E6B6-3E0F-46A5-BD4B-B243EBDECE1A}" type="parTrans" cxnId="{8D537374-F0D1-4AA0-91E1-299DC380881A}">
      <dgm:prSet/>
      <dgm:spPr/>
      <dgm:t>
        <a:bodyPr/>
        <a:lstStyle/>
        <a:p>
          <a:endParaRPr lang="en-US" b="1"/>
        </a:p>
      </dgm:t>
    </dgm:pt>
    <dgm:pt modelId="{DC36EF9F-7318-4D82-A7D3-C934667851B6}" type="sibTrans" cxnId="{8D537374-F0D1-4AA0-91E1-299DC380881A}">
      <dgm:prSet/>
      <dgm:spPr/>
      <dgm:t>
        <a:bodyPr/>
        <a:lstStyle/>
        <a:p>
          <a:endParaRPr lang="en-US" b="1"/>
        </a:p>
      </dgm:t>
    </dgm:pt>
    <dgm:pt modelId="{F69E7EC0-8307-45D1-9775-DF340590C950}">
      <dgm:prSet/>
      <dgm:spPr/>
      <dgm:t>
        <a:bodyPr/>
        <a:lstStyle/>
        <a:p>
          <a:r>
            <a:rPr lang="en-US" b="1" dirty="0"/>
            <a:t>Camera club</a:t>
          </a:r>
        </a:p>
      </dgm:t>
    </dgm:pt>
    <dgm:pt modelId="{87187139-3E9D-430D-9149-EF214D6333AF}" type="parTrans" cxnId="{D5A68FDB-2E6E-4EA8-A056-90F45F6866EE}">
      <dgm:prSet/>
      <dgm:spPr/>
      <dgm:t>
        <a:bodyPr/>
        <a:lstStyle/>
        <a:p>
          <a:endParaRPr lang="en-US" b="1"/>
        </a:p>
      </dgm:t>
    </dgm:pt>
    <dgm:pt modelId="{E2713E21-ECA5-4163-B9DD-C81DE4BEEA76}" type="sibTrans" cxnId="{D5A68FDB-2E6E-4EA8-A056-90F45F6866EE}">
      <dgm:prSet/>
      <dgm:spPr/>
      <dgm:t>
        <a:bodyPr/>
        <a:lstStyle/>
        <a:p>
          <a:endParaRPr lang="en-US" b="1"/>
        </a:p>
      </dgm:t>
    </dgm:pt>
    <dgm:pt modelId="{405E2DE3-7C4A-4ED1-BA0A-2E3604579315}">
      <dgm:prSet/>
      <dgm:spPr/>
      <dgm:t>
        <a:bodyPr/>
        <a:lstStyle/>
        <a:p>
          <a:r>
            <a:rPr lang="en-US" b="1" dirty="0"/>
            <a:t>Book club</a:t>
          </a:r>
        </a:p>
      </dgm:t>
    </dgm:pt>
    <dgm:pt modelId="{ED9084E2-4CAB-4F60-A7ED-66CF07D05789}" type="parTrans" cxnId="{EADE091D-CBE5-4473-ACEC-3741DB92C909}">
      <dgm:prSet/>
      <dgm:spPr/>
      <dgm:t>
        <a:bodyPr/>
        <a:lstStyle/>
        <a:p>
          <a:endParaRPr lang="en-US" b="1"/>
        </a:p>
      </dgm:t>
    </dgm:pt>
    <dgm:pt modelId="{E3DA6002-ED00-48E5-A5B7-9A0B78B7567A}" type="sibTrans" cxnId="{EADE091D-CBE5-4473-ACEC-3741DB92C909}">
      <dgm:prSet/>
      <dgm:spPr/>
      <dgm:t>
        <a:bodyPr/>
        <a:lstStyle/>
        <a:p>
          <a:endParaRPr lang="en-US" b="1"/>
        </a:p>
      </dgm:t>
    </dgm:pt>
    <dgm:pt modelId="{F24B8BED-F1A9-4E7E-9BD4-3B5D584D4A9D}">
      <dgm:prSet/>
      <dgm:spPr/>
      <dgm:t>
        <a:bodyPr/>
        <a:lstStyle/>
        <a:p>
          <a:r>
            <a:rPr lang="en-US" b="1" dirty="0"/>
            <a:t>Ushers</a:t>
          </a:r>
        </a:p>
      </dgm:t>
    </dgm:pt>
    <dgm:pt modelId="{11997412-1A10-45CA-94B2-CAF3454DC45A}" type="parTrans" cxnId="{6DDE84A6-0807-4492-8ED8-D28CAC3BF21C}">
      <dgm:prSet/>
      <dgm:spPr/>
      <dgm:t>
        <a:bodyPr/>
        <a:lstStyle/>
        <a:p>
          <a:endParaRPr lang="en-US" b="1"/>
        </a:p>
      </dgm:t>
    </dgm:pt>
    <dgm:pt modelId="{300C935F-1014-4816-8D8E-80F225AFA9DB}" type="sibTrans" cxnId="{6DDE84A6-0807-4492-8ED8-D28CAC3BF21C}">
      <dgm:prSet/>
      <dgm:spPr/>
      <dgm:t>
        <a:bodyPr/>
        <a:lstStyle/>
        <a:p>
          <a:endParaRPr lang="en-US" b="1"/>
        </a:p>
      </dgm:t>
    </dgm:pt>
    <dgm:pt modelId="{6CF152F9-E4A6-4CD1-86C8-3CB30A94FFD4}">
      <dgm:prSet/>
      <dgm:spPr/>
      <dgm:t>
        <a:bodyPr/>
        <a:lstStyle/>
        <a:p>
          <a:r>
            <a:rPr lang="en-US" b="1" dirty="0"/>
            <a:t>Greeters</a:t>
          </a:r>
        </a:p>
      </dgm:t>
    </dgm:pt>
    <dgm:pt modelId="{F599E1EE-17B7-4DE4-8ED2-EEADC1D00863}" type="parTrans" cxnId="{2D3C64E8-5321-4367-95BF-629F4F59D7BE}">
      <dgm:prSet/>
      <dgm:spPr/>
      <dgm:t>
        <a:bodyPr/>
        <a:lstStyle/>
        <a:p>
          <a:endParaRPr lang="en-US" b="1"/>
        </a:p>
      </dgm:t>
    </dgm:pt>
    <dgm:pt modelId="{C9A949B5-D496-4D17-8374-0D1BF383D371}" type="sibTrans" cxnId="{2D3C64E8-5321-4367-95BF-629F4F59D7BE}">
      <dgm:prSet/>
      <dgm:spPr/>
      <dgm:t>
        <a:bodyPr/>
        <a:lstStyle/>
        <a:p>
          <a:endParaRPr lang="en-US" b="1"/>
        </a:p>
      </dgm:t>
    </dgm:pt>
    <dgm:pt modelId="{55685FC6-5DA9-4E4E-B60E-DCF3491945E9}">
      <dgm:prSet/>
      <dgm:spPr/>
      <dgm:t>
        <a:bodyPr/>
        <a:lstStyle/>
        <a:p>
          <a:r>
            <a:rPr lang="en-US" b="1" dirty="0"/>
            <a:t>Coffee</a:t>
          </a:r>
        </a:p>
      </dgm:t>
    </dgm:pt>
    <dgm:pt modelId="{3865CCA9-32D0-45C3-83F1-0AD55CEC3832}" type="parTrans" cxnId="{4DBAA3E8-B894-4893-84C4-2336BC438A51}">
      <dgm:prSet/>
      <dgm:spPr/>
      <dgm:t>
        <a:bodyPr/>
        <a:lstStyle/>
        <a:p>
          <a:endParaRPr lang="en-US" b="1"/>
        </a:p>
      </dgm:t>
    </dgm:pt>
    <dgm:pt modelId="{E808929F-503A-48E8-8697-040055D3C316}" type="sibTrans" cxnId="{4DBAA3E8-B894-4893-84C4-2336BC438A51}">
      <dgm:prSet/>
      <dgm:spPr/>
      <dgm:t>
        <a:bodyPr/>
        <a:lstStyle/>
        <a:p>
          <a:endParaRPr lang="en-US" b="1"/>
        </a:p>
      </dgm:t>
    </dgm:pt>
    <dgm:pt modelId="{5D51800B-7EDD-4F39-BE22-70E073A3F08C}">
      <dgm:prSet/>
      <dgm:spPr/>
      <dgm:t>
        <a:bodyPr/>
        <a:lstStyle/>
        <a:p>
          <a:r>
            <a:rPr lang="en-US" b="1" dirty="0"/>
            <a:t>Digest</a:t>
          </a:r>
        </a:p>
      </dgm:t>
    </dgm:pt>
    <dgm:pt modelId="{47163081-5D23-4262-8747-700F02B9F5B4}" type="parTrans" cxnId="{DFDA3B53-4B19-49D6-A3B5-1446D4112E26}">
      <dgm:prSet/>
      <dgm:spPr/>
      <dgm:t>
        <a:bodyPr/>
        <a:lstStyle/>
        <a:p>
          <a:endParaRPr lang="en-US" b="1"/>
        </a:p>
      </dgm:t>
    </dgm:pt>
    <dgm:pt modelId="{36D4A1D4-9E5B-4742-A706-442CF75C27A4}" type="sibTrans" cxnId="{DFDA3B53-4B19-49D6-A3B5-1446D4112E26}">
      <dgm:prSet/>
      <dgm:spPr/>
      <dgm:t>
        <a:bodyPr/>
        <a:lstStyle/>
        <a:p>
          <a:endParaRPr lang="en-US" b="1"/>
        </a:p>
      </dgm:t>
    </dgm:pt>
    <dgm:pt modelId="{366E7131-619F-4474-86BE-11F8C1472923}">
      <dgm:prSet/>
      <dgm:spPr/>
      <dgm:t>
        <a:bodyPr/>
        <a:lstStyle/>
        <a:p>
          <a:r>
            <a:rPr lang="en-US" b="1" dirty="0"/>
            <a:t>Focus Feed</a:t>
          </a:r>
        </a:p>
      </dgm:t>
    </dgm:pt>
    <dgm:pt modelId="{C6061405-21E9-4163-8DB6-94AE89FF9317}" type="parTrans" cxnId="{215DB26A-38FF-4CCD-B3EE-D134970601F4}">
      <dgm:prSet/>
      <dgm:spPr/>
      <dgm:t>
        <a:bodyPr/>
        <a:lstStyle/>
        <a:p>
          <a:endParaRPr lang="en-US" b="1"/>
        </a:p>
      </dgm:t>
    </dgm:pt>
    <dgm:pt modelId="{ABE43CD9-803B-4044-A249-89804594780F}" type="sibTrans" cxnId="{215DB26A-38FF-4CCD-B3EE-D134970601F4}">
      <dgm:prSet/>
      <dgm:spPr/>
      <dgm:t>
        <a:bodyPr/>
        <a:lstStyle/>
        <a:p>
          <a:endParaRPr lang="en-US" b="1"/>
        </a:p>
      </dgm:t>
    </dgm:pt>
    <dgm:pt modelId="{5128AC6D-DF74-459D-9936-0EA0CF884E98}">
      <dgm:prSet/>
      <dgm:spPr/>
      <dgm:t>
        <a:bodyPr/>
        <a:lstStyle/>
        <a:p>
          <a:r>
            <a:rPr lang="en-US" b="1" dirty="0"/>
            <a:t>Social media (Facebook, Twitter, Flickr, YouTube)</a:t>
          </a:r>
        </a:p>
      </dgm:t>
    </dgm:pt>
    <dgm:pt modelId="{61A7A9BB-9B6F-4D5D-89E2-C8916AF41AC8}" type="parTrans" cxnId="{4B96E1E0-A407-495C-B25A-11F3EFA7B88E}">
      <dgm:prSet/>
      <dgm:spPr/>
      <dgm:t>
        <a:bodyPr/>
        <a:lstStyle/>
        <a:p>
          <a:endParaRPr lang="en-US" b="1"/>
        </a:p>
      </dgm:t>
    </dgm:pt>
    <dgm:pt modelId="{997054F4-8E31-4AFA-8151-30CFA1C6C4D6}" type="sibTrans" cxnId="{4B96E1E0-A407-495C-B25A-11F3EFA7B88E}">
      <dgm:prSet/>
      <dgm:spPr/>
      <dgm:t>
        <a:bodyPr/>
        <a:lstStyle/>
        <a:p>
          <a:endParaRPr lang="en-US" b="1"/>
        </a:p>
      </dgm:t>
    </dgm:pt>
    <dgm:pt modelId="{A50741D7-2B1A-47E1-A9FF-655F66104B1F}">
      <dgm:prSet/>
      <dgm:spPr/>
      <dgm:t>
        <a:bodyPr/>
        <a:lstStyle/>
        <a:p>
          <a:r>
            <a:rPr lang="en-US" b="1" dirty="0"/>
            <a:t>Flowers</a:t>
          </a:r>
        </a:p>
      </dgm:t>
    </dgm:pt>
    <dgm:pt modelId="{705E381A-45C7-4BDA-BB3B-7833FE38727B}" type="parTrans" cxnId="{A76735CD-C173-46A5-B9D9-BC1E6735BB27}">
      <dgm:prSet/>
      <dgm:spPr/>
      <dgm:t>
        <a:bodyPr/>
        <a:lstStyle/>
        <a:p>
          <a:endParaRPr lang="en-US" b="1"/>
        </a:p>
      </dgm:t>
    </dgm:pt>
    <dgm:pt modelId="{96C84491-CA0B-41AC-8209-5508A97E156A}" type="sibTrans" cxnId="{A76735CD-C173-46A5-B9D9-BC1E6735BB27}">
      <dgm:prSet/>
      <dgm:spPr/>
      <dgm:t>
        <a:bodyPr/>
        <a:lstStyle/>
        <a:p>
          <a:endParaRPr lang="en-US" b="1"/>
        </a:p>
      </dgm:t>
    </dgm:pt>
    <dgm:pt modelId="{DDBB1675-D7FB-4DD7-A2A5-B9F02F3294F4}">
      <dgm:prSet/>
      <dgm:spPr/>
      <dgm:t>
        <a:bodyPr/>
        <a:lstStyle/>
        <a:p>
          <a:r>
            <a:rPr lang="en-US" b="1" dirty="0"/>
            <a:t>Webmaster</a:t>
          </a:r>
        </a:p>
      </dgm:t>
    </dgm:pt>
    <dgm:pt modelId="{9FFB265D-15B2-4E16-9547-53114B26DB2A}" type="parTrans" cxnId="{93EF3B31-7BC5-4F97-8E4C-C606C7167AE7}">
      <dgm:prSet/>
      <dgm:spPr/>
      <dgm:t>
        <a:bodyPr/>
        <a:lstStyle/>
        <a:p>
          <a:endParaRPr lang="en-US" b="1"/>
        </a:p>
      </dgm:t>
    </dgm:pt>
    <dgm:pt modelId="{217B8ABD-A9B0-42DE-AD21-DCADE4B0AB4A}" type="sibTrans" cxnId="{93EF3B31-7BC5-4F97-8E4C-C606C7167AE7}">
      <dgm:prSet/>
      <dgm:spPr/>
      <dgm:t>
        <a:bodyPr/>
        <a:lstStyle/>
        <a:p>
          <a:endParaRPr lang="en-US" b="1"/>
        </a:p>
      </dgm:t>
    </dgm:pt>
    <dgm:pt modelId="{ED5DFCE9-82AE-4AD0-AC1E-E45D64D60754}">
      <dgm:prSet/>
      <dgm:spPr/>
      <dgm:t>
        <a:bodyPr/>
        <a:lstStyle/>
        <a:p>
          <a:r>
            <a:rPr lang="en-US" b="1" dirty="0"/>
            <a:t>Church directory</a:t>
          </a:r>
        </a:p>
      </dgm:t>
    </dgm:pt>
    <dgm:pt modelId="{2EEFA681-B33E-4A39-9F03-EABC612C0006}" type="parTrans" cxnId="{AA2BE191-FA5C-4099-8D6B-E4BE2C57A69B}">
      <dgm:prSet/>
      <dgm:spPr/>
      <dgm:t>
        <a:bodyPr/>
        <a:lstStyle/>
        <a:p>
          <a:endParaRPr lang="en-US" b="1"/>
        </a:p>
      </dgm:t>
    </dgm:pt>
    <dgm:pt modelId="{4E0BAFE0-A404-41A9-BD5B-9D8A22C3933A}" type="sibTrans" cxnId="{AA2BE191-FA5C-4099-8D6B-E4BE2C57A69B}">
      <dgm:prSet/>
      <dgm:spPr/>
      <dgm:t>
        <a:bodyPr/>
        <a:lstStyle/>
        <a:p>
          <a:endParaRPr lang="en-US" b="1"/>
        </a:p>
      </dgm:t>
    </dgm:pt>
    <dgm:pt modelId="{7C250D3B-6191-488B-A0BB-C849DBF7B370}">
      <dgm:prSet/>
      <dgm:spPr/>
      <dgm:t>
        <a:bodyPr/>
        <a:lstStyle/>
        <a:p>
          <a:r>
            <a:rPr lang="en-US" b="1" dirty="0"/>
            <a:t>Electronic bulletin board</a:t>
          </a:r>
        </a:p>
      </dgm:t>
    </dgm:pt>
    <dgm:pt modelId="{E0CF29DA-23EC-4145-B16A-46B2F03A9F87}" type="parTrans" cxnId="{AA2D23A1-8014-4B86-9146-F93992E4D725}">
      <dgm:prSet/>
      <dgm:spPr/>
      <dgm:t>
        <a:bodyPr/>
        <a:lstStyle/>
        <a:p>
          <a:endParaRPr lang="en-US" b="1"/>
        </a:p>
      </dgm:t>
    </dgm:pt>
    <dgm:pt modelId="{847525C9-E1BD-4830-9785-4A4CFDE5BC73}" type="sibTrans" cxnId="{AA2D23A1-8014-4B86-9146-F93992E4D725}">
      <dgm:prSet/>
      <dgm:spPr/>
      <dgm:t>
        <a:bodyPr/>
        <a:lstStyle/>
        <a:p>
          <a:endParaRPr lang="en-US" b="1"/>
        </a:p>
      </dgm:t>
    </dgm:pt>
    <dgm:pt modelId="{B35250D4-6E63-4A40-8496-90C9EBC3C493}">
      <dgm:prSet/>
      <dgm:spPr/>
      <dgm:t>
        <a:bodyPr/>
        <a:lstStyle/>
        <a:p>
          <a:r>
            <a:rPr lang="en-US" b="1" dirty="0"/>
            <a:t>Sermon Audio/Video</a:t>
          </a:r>
        </a:p>
      </dgm:t>
    </dgm:pt>
    <dgm:pt modelId="{2073E09E-D11E-4551-A8F0-60A9BEE4B0A7}" type="parTrans" cxnId="{B08C0740-775E-45F9-9201-951F30EFBAC0}">
      <dgm:prSet/>
      <dgm:spPr/>
      <dgm:t>
        <a:bodyPr/>
        <a:lstStyle/>
        <a:p>
          <a:endParaRPr lang="en-US" b="1"/>
        </a:p>
      </dgm:t>
    </dgm:pt>
    <dgm:pt modelId="{0D6B8907-DB17-4896-94A6-6BA6E9851C99}" type="sibTrans" cxnId="{B08C0740-775E-45F9-9201-951F30EFBAC0}">
      <dgm:prSet/>
      <dgm:spPr/>
      <dgm:t>
        <a:bodyPr/>
        <a:lstStyle/>
        <a:p>
          <a:endParaRPr lang="en-US" b="1"/>
        </a:p>
      </dgm:t>
    </dgm:pt>
    <dgm:pt modelId="{5DE2F5C9-5333-4633-85DD-346D1CB1776F}">
      <dgm:prSet/>
      <dgm:spPr/>
      <dgm:t>
        <a:bodyPr/>
        <a:lstStyle/>
        <a:p>
          <a:r>
            <a:rPr lang="en-US" b="1" dirty="0"/>
            <a:t>Recurring special events (e.g. Seder dinner)</a:t>
          </a:r>
        </a:p>
      </dgm:t>
    </dgm:pt>
    <dgm:pt modelId="{1C0D1FE3-C46E-469A-97CD-E685F6D64E2C}" type="parTrans" cxnId="{31A2361C-ED02-44C5-B7FA-7AB83AE0A26E}">
      <dgm:prSet/>
      <dgm:spPr/>
      <dgm:t>
        <a:bodyPr/>
        <a:lstStyle/>
        <a:p>
          <a:endParaRPr lang="en-US" b="1"/>
        </a:p>
      </dgm:t>
    </dgm:pt>
    <dgm:pt modelId="{8F6B9C5E-5ADB-4F85-87BD-B6E4FBEF1CB1}" type="sibTrans" cxnId="{31A2361C-ED02-44C5-B7FA-7AB83AE0A26E}">
      <dgm:prSet/>
      <dgm:spPr/>
      <dgm:t>
        <a:bodyPr/>
        <a:lstStyle/>
        <a:p>
          <a:endParaRPr lang="en-US" b="1"/>
        </a:p>
      </dgm:t>
    </dgm:pt>
    <dgm:pt modelId="{C23395BB-6A91-4CAF-97B0-FBA5A75C892B}">
      <dgm:prSet/>
      <dgm:spPr/>
      <dgm:t>
        <a:bodyPr/>
        <a:lstStyle/>
        <a:p>
          <a:r>
            <a:rPr lang="en-US" b="1" dirty="0"/>
            <a:t>Women’s group</a:t>
          </a:r>
        </a:p>
      </dgm:t>
    </dgm:pt>
    <dgm:pt modelId="{21E0035A-DB81-420F-B1C3-0ECA4E6F7AA1}" type="parTrans" cxnId="{05B1BF50-3AC6-4662-936F-B0F0CCB854EA}">
      <dgm:prSet/>
      <dgm:spPr/>
      <dgm:t>
        <a:bodyPr/>
        <a:lstStyle/>
        <a:p>
          <a:endParaRPr lang="en-US" b="1"/>
        </a:p>
      </dgm:t>
    </dgm:pt>
    <dgm:pt modelId="{DD10E1A6-ABD4-4DC0-BBED-E70E489BC258}" type="sibTrans" cxnId="{05B1BF50-3AC6-4662-936F-B0F0CCB854EA}">
      <dgm:prSet/>
      <dgm:spPr/>
      <dgm:t>
        <a:bodyPr/>
        <a:lstStyle/>
        <a:p>
          <a:endParaRPr lang="en-US" b="1"/>
        </a:p>
      </dgm:t>
    </dgm:pt>
    <dgm:pt modelId="{BB98D56C-F10A-49F1-8BBD-A2B0A36E7769}">
      <dgm:prSet/>
      <dgm:spPr/>
      <dgm:t>
        <a:bodyPr/>
        <a:lstStyle/>
        <a:p>
          <a:r>
            <a:rPr lang="en-US" b="1" dirty="0"/>
            <a:t>Quilters</a:t>
          </a:r>
        </a:p>
      </dgm:t>
    </dgm:pt>
    <dgm:pt modelId="{204CAB21-B211-4294-8128-B60162B7C3B4}" type="parTrans" cxnId="{CC6648D8-64A4-453D-B576-CD0D03CBD4E5}">
      <dgm:prSet/>
      <dgm:spPr/>
      <dgm:t>
        <a:bodyPr/>
        <a:lstStyle/>
        <a:p>
          <a:endParaRPr lang="en-US" b="1"/>
        </a:p>
      </dgm:t>
    </dgm:pt>
    <dgm:pt modelId="{E2ECEBA0-8721-4892-B677-309925B8ED8A}" type="sibTrans" cxnId="{CC6648D8-64A4-453D-B576-CD0D03CBD4E5}">
      <dgm:prSet/>
      <dgm:spPr/>
      <dgm:t>
        <a:bodyPr/>
        <a:lstStyle/>
        <a:p>
          <a:endParaRPr lang="en-US" b="1"/>
        </a:p>
      </dgm:t>
    </dgm:pt>
    <dgm:pt modelId="{C012A121-A977-4048-9D1F-1B1342394EE8}">
      <dgm:prSet/>
      <dgm:spPr/>
      <dgm:t>
        <a:bodyPr/>
        <a:lstStyle/>
        <a:p>
          <a:r>
            <a:rPr lang="en-US" b="1" dirty="0"/>
            <a:t>Supply closet</a:t>
          </a:r>
        </a:p>
      </dgm:t>
    </dgm:pt>
    <dgm:pt modelId="{30EE02F8-0FB4-40A0-B925-8ABF636822BF}" type="parTrans" cxnId="{04587978-1259-49A8-A40D-6D3A60B6746D}">
      <dgm:prSet/>
      <dgm:spPr/>
      <dgm:t>
        <a:bodyPr/>
        <a:lstStyle/>
        <a:p>
          <a:endParaRPr lang="en-US" b="1"/>
        </a:p>
      </dgm:t>
    </dgm:pt>
    <dgm:pt modelId="{233D9274-680B-43D8-9998-E1C1249C3DC9}" type="sibTrans" cxnId="{04587978-1259-49A8-A40D-6D3A60B6746D}">
      <dgm:prSet/>
      <dgm:spPr/>
      <dgm:t>
        <a:bodyPr/>
        <a:lstStyle/>
        <a:p>
          <a:endParaRPr lang="en-US" b="1"/>
        </a:p>
      </dgm:t>
    </dgm:pt>
    <dgm:pt modelId="{B06BDA3F-5A15-4A01-BCBF-5F34C8D16DD3}">
      <dgm:prSet/>
      <dgm:spPr>
        <a:solidFill>
          <a:schemeClr val="tx2">
            <a:lumMod val="20000"/>
            <a:lumOff val="80000"/>
          </a:schemeClr>
        </a:solidFill>
        <a:ln w="28575">
          <a:solidFill>
            <a:schemeClr val="tx2">
              <a:lumMod val="75000"/>
            </a:schemeClr>
          </a:solidFill>
        </a:ln>
      </dgm:spPr>
      <dgm:t>
        <a:bodyPr/>
        <a:lstStyle/>
        <a:p>
          <a:r>
            <a:rPr lang="en-US" b="1" dirty="0">
              <a:solidFill>
                <a:srgbClr val="7030A0"/>
              </a:solidFill>
            </a:rPr>
            <a:t>Caring </a:t>
          </a:r>
          <a:br>
            <a:rPr lang="en-US" b="1" dirty="0">
              <a:solidFill>
                <a:srgbClr val="7030A0"/>
              </a:solidFill>
            </a:rPr>
          </a:br>
          <a:r>
            <a:rPr lang="en-US" b="1" dirty="0">
              <a:solidFill>
                <a:srgbClr val="7030A0"/>
              </a:solidFill>
            </a:rPr>
            <a:t>Committee</a:t>
          </a:r>
        </a:p>
      </dgm:t>
    </dgm:pt>
    <dgm:pt modelId="{1B7B4087-967A-4463-ACAA-D7CE1F8078F9}" type="parTrans" cxnId="{98AB2F55-5DC0-4D10-A8C6-7D6BA31D3491}">
      <dgm:prSet/>
      <dgm:spPr/>
      <dgm:t>
        <a:bodyPr/>
        <a:lstStyle/>
        <a:p>
          <a:endParaRPr lang="en-US" b="1"/>
        </a:p>
      </dgm:t>
    </dgm:pt>
    <dgm:pt modelId="{6E541CBB-E1B9-437A-B8AF-0445E55C8605}" type="sibTrans" cxnId="{98AB2F55-5DC0-4D10-A8C6-7D6BA31D3491}">
      <dgm:prSet/>
      <dgm:spPr/>
      <dgm:t>
        <a:bodyPr/>
        <a:lstStyle/>
        <a:p>
          <a:endParaRPr lang="en-US" b="1"/>
        </a:p>
      </dgm:t>
    </dgm:pt>
    <dgm:pt modelId="{CEC7D7AD-19D6-4FD5-925F-6A921201FAAE}">
      <dgm:prSet/>
      <dgm:spPr>
        <a:solidFill>
          <a:schemeClr val="tx2">
            <a:lumMod val="20000"/>
            <a:lumOff val="80000"/>
          </a:schemeClr>
        </a:solidFill>
        <a:ln w="28575"/>
      </dgm:spPr>
      <dgm:t>
        <a:bodyPr/>
        <a:lstStyle/>
        <a:p>
          <a:r>
            <a:rPr lang="en-US" b="1" dirty="0">
              <a:solidFill>
                <a:srgbClr val="7030A0"/>
              </a:solidFill>
            </a:rPr>
            <a:t>Congregational hospitality concept project</a:t>
          </a:r>
        </a:p>
      </dgm:t>
    </dgm:pt>
    <dgm:pt modelId="{BB6A5F39-E9EA-4EC3-BEAA-6F14F4DF4689}" type="parTrans" cxnId="{9F37ABF8-C7CA-4ACF-80F7-CE53171CB57A}">
      <dgm:prSet/>
      <dgm:spPr/>
      <dgm:t>
        <a:bodyPr/>
        <a:lstStyle/>
        <a:p>
          <a:endParaRPr lang="en-US" b="1"/>
        </a:p>
      </dgm:t>
    </dgm:pt>
    <dgm:pt modelId="{87BF83DB-CC90-40C6-8270-FF2F789D7800}" type="sibTrans" cxnId="{9F37ABF8-C7CA-4ACF-80F7-CE53171CB57A}">
      <dgm:prSet/>
      <dgm:spPr/>
      <dgm:t>
        <a:bodyPr/>
        <a:lstStyle/>
        <a:p>
          <a:endParaRPr lang="en-US" b="1"/>
        </a:p>
      </dgm:t>
    </dgm:pt>
    <dgm:pt modelId="{3EDB7C60-247C-44A9-A304-20813C5BDBDD}" type="pres">
      <dgm:prSet presAssocID="{322966A5-E054-4E60-80DE-6CD1108A7246}" presName="hierChild1" presStyleCnt="0">
        <dgm:presLayoutVars>
          <dgm:orgChart val="1"/>
          <dgm:chPref val="1"/>
          <dgm:dir/>
          <dgm:animOne val="branch"/>
          <dgm:animLvl val="lvl"/>
          <dgm:resizeHandles/>
        </dgm:presLayoutVars>
      </dgm:prSet>
      <dgm:spPr/>
    </dgm:pt>
    <dgm:pt modelId="{2FCE9E8C-BB88-46A6-A7CA-D8BE5B5D3240}" type="pres">
      <dgm:prSet presAssocID="{90715EA0-E16C-4E9D-AFAC-77FEC12780E9}" presName="hierRoot1" presStyleCnt="0">
        <dgm:presLayoutVars>
          <dgm:hierBranch val="init"/>
        </dgm:presLayoutVars>
      </dgm:prSet>
      <dgm:spPr/>
    </dgm:pt>
    <dgm:pt modelId="{18FD19D1-1140-4B23-A5E1-2A331E65A195}" type="pres">
      <dgm:prSet presAssocID="{90715EA0-E16C-4E9D-AFAC-77FEC12780E9}" presName="rootComposite1" presStyleCnt="0"/>
      <dgm:spPr/>
    </dgm:pt>
    <dgm:pt modelId="{2BBF5543-E78F-404B-9018-DBCF2125000D}" type="pres">
      <dgm:prSet presAssocID="{90715EA0-E16C-4E9D-AFAC-77FEC12780E9}" presName="rootText1" presStyleLbl="node0" presStyleIdx="0" presStyleCnt="1" custScaleX="127014" custScaleY="108728">
        <dgm:presLayoutVars>
          <dgm:chPref val="3"/>
        </dgm:presLayoutVars>
      </dgm:prSet>
      <dgm:spPr/>
    </dgm:pt>
    <dgm:pt modelId="{7AA8A83E-4FA7-4A20-BE92-E304D203686E}" type="pres">
      <dgm:prSet presAssocID="{90715EA0-E16C-4E9D-AFAC-77FEC12780E9}" presName="rootConnector1" presStyleLbl="node1" presStyleIdx="0" presStyleCnt="0"/>
      <dgm:spPr/>
    </dgm:pt>
    <dgm:pt modelId="{E63FA5E1-9C3E-4275-93CA-24763CB0E37C}" type="pres">
      <dgm:prSet presAssocID="{90715EA0-E16C-4E9D-AFAC-77FEC12780E9}" presName="hierChild2" presStyleCnt="0"/>
      <dgm:spPr/>
    </dgm:pt>
    <dgm:pt modelId="{B841A987-4840-4B42-8965-502828401927}" type="pres">
      <dgm:prSet presAssocID="{6AEFD4EB-13A4-4D46-8957-7D420D1CD2C7}" presName="Name37" presStyleLbl="parChTrans1D2" presStyleIdx="0" presStyleCnt="3"/>
      <dgm:spPr/>
    </dgm:pt>
    <dgm:pt modelId="{941319B5-A189-433D-A2F6-9D17E5FCFA00}" type="pres">
      <dgm:prSet presAssocID="{F4CACA64-264C-4007-B049-B612F386F66C}" presName="hierRoot2" presStyleCnt="0">
        <dgm:presLayoutVars>
          <dgm:hierBranch val="hang"/>
        </dgm:presLayoutVars>
      </dgm:prSet>
      <dgm:spPr/>
    </dgm:pt>
    <dgm:pt modelId="{450788A5-6B10-454D-8012-EAB4F73C3CC7}" type="pres">
      <dgm:prSet presAssocID="{F4CACA64-264C-4007-B049-B612F386F66C}" presName="rootComposite" presStyleCnt="0"/>
      <dgm:spPr/>
    </dgm:pt>
    <dgm:pt modelId="{FE9A1D46-060F-4354-98BA-721329DDE229}" type="pres">
      <dgm:prSet presAssocID="{F4CACA64-264C-4007-B049-B612F386F66C}" presName="rootText" presStyleLbl="node2" presStyleIdx="0" presStyleCnt="3">
        <dgm:presLayoutVars>
          <dgm:chPref val="3"/>
        </dgm:presLayoutVars>
      </dgm:prSet>
      <dgm:spPr/>
    </dgm:pt>
    <dgm:pt modelId="{BEEF23B2-5571-43D7-95C2-94AB51F4D88D}" type="pres">
      <dgm:prSet presAssocID="{F4CACA64-264C-4007-B049-B612F386F66C}" presName="rootConnector" presStyleLbl="node2" presStyleIdx="0" presStyleCnt="3"/>
      <dgm:spPr/>
    </dgm:pt>
    <dgm:pt modelId="{411808F6-407D-4F4D-9AD7-8F3E08EB52B1}" type="pres">
      <dgm:prSet presAssocID="{F4CACA64-264C-4007-B049-B612F386F66C}" presName="hierChild4" presStyleCnt="0"/>
      <dgm:spPr/>
    </dgm:pt>
    <dgm:pt modelId="{8606E32A-2718-4E66-912C-E26164BE23A1}" type="pres">
      <dgm:prSet presAssocID="{11997412-1A10-45CA-94B2-CAF3454DC45A}" presName="Name48" presStyleLbl="parChTrans1D3" presStyleIdx="0" presStyleCnt="21"/>
      <dgm:spPr/>
    </dgm:pt>
    <dgm:pt modelId="{6E79011D-ED48-4654-966F-1DE64357EE6F}" type="pres">
      <dgm:prSet presAssocID="{F24B8BED-F1A9-4E7E-9BD4-3B5D584D4A9D}" presName="hierRoot2" presStyleCnt="0">
        <dgm:presLayoutVars>
          <dgm:hierBranch val="init"/>
        </dgm:presLayoutVars>
      </dgm:prSet>
      <dgm:spPr/>
    </dgm:pt>
    <dgm:pt modelId="{E478F0A7-140C-46EA-8BDC-B67F76F1E904}" type="pres">
      <dgm:prSet presAssocID="{F24B8BED-F1A9-4E7E-9BD4-3B5D584D4A9D}" presName="rootComposite" presStyleCnt="0"/>
      <dgm:spPr/>
    </dgm:pt>
    <dgm:pt modelId="{91878B9B-51A6-45B7-907A-57304E999B53}" type="pres">
      <dgm:prSet presAssocID="{F24B8BED-F1A9-4E7E-9BD4-3B5D584D4A9D}" presName="rootText" presStyleLbl="node3" presStyleIdx="0" presStyleCnt="21">
        <dgm:presLayoutVars>
          <dgm:chPref val="3"/>
        </dgm:presLayoutVars>
      </dgm:prSet>
      <dgm:spPr/>
    </dgm:pt>
    <dgm:pt modelId="{B9A4E016-C74E-44E8-BF1A-D11D92113665}" type="pres">
      <dgm:prSet presAssocID="{F24B8BED-F1A9-4E7E-9BD4-3B5D584D4A9D}" presName="rootConnector" presStyleLbl="node3" presStyleIdx="0" presStyleCnt="21"/>
      <dgm:spPr/>
    </dgm:pt>
    <dgm:pt modelId="{D395C0F8-07B6-4A9F-BF03-B2FC44529DF3}" type="pres">
      <dgm:prSet presAssocID="{F24B8BED-F1A9-4E7E-9BD4-3B5D584D4A9D}" presName="hierChild4" presStyleCnt="0"/>
      <dgm:spPr/>
    </dgm:pt>
    <dgm:pt modelId="{CFCC82DD-A52F-4E8D-B524-589616889179}" type="pres">
      <dgm:prSet presAssocID="{F24B8BED-F1A9-4E7E-9BD4-3B5D584D4A9D}" presName="hierChild5" presStyleCnt="0"/>
      <dgm:spPr/>
    </dgm:pt>
    <dgm:pt modelId="{A099979F-0EC0-402F-8513-7E97DF6E540E}" type="pres">
      <dgm:prSet presAssocID="{F599E1EE-17B7-4DE4-8ED2-EEADC1D00863}" presName="Name48" presStyleLbl="parChTrans1D3" presStyleIdx="1" presStyleCnt="21"/>
      <dgm:spPr/>
    </dgm:pt>
    <dgm:pt modelId="{57CA6401-62F9-4974-8A91-50559CFA6E51}" type="pres">
      <dgm:prSet presAssocID="{6CF152F9-E4A6-4CD1-86C8-3CB30A94FFD4}" presName="hierRoot2" presStyleCnt="0">
        <dgm:presLayoutVars>
          <dgm:hierBranch val="init"/>
        </dgm:presLayoutVars>
      </dgm:prSet>
      <dgm:spPr/>
    </dgm:pt>
    <dgm:pt modelId="{1A7B2214-A5EA-4F58-9667-F03E0DBE0011}" type="pres">
      <dgm:prSet presAssocID="{6CF152F9-E4A6-4CD1-86C8-3CB30A94FFD4}" presName="rootComposite" presStyleCnt="0"/>
      <dgm:spPr/>
    </dgm:pt>
    <dgm:pt modelId="{B791CAEF-4F48-4A80-B85E-0C5FD0264761}" type="pres">
      <dgm:prSet presAssocID="{6CF152F9-E4A6-4CD1-86C8-3CB30A94FFD4}" presName="rootText" presStyleLbl="node3" presStyleIdx="1" presStyleCnt="21">
        <dgm:presLayoutVars>
          <dgm:chPref val="3"/>
        </dgm:presLayoutVars>
      </dgm:prSet>
      <dgm:spPr/>
    </dgm:pt>
    <dgm:pt modelId="{AC2A7636-B999-4326-A0CC-9A3D63A740E3}" type="pres">
      <dgm:prSet presAssocID="{6CF152F9-E4A6-4CD1-86C8-3CB30A94FFD4}" presName="rootConnector" presStyleLbl="node3" presStyleIdx="1" presStyleCnt="21"/>
      <dgm:spPr/>
    </dgm:pt>
    <dgm:pt modelId="{C3971F8F-6E04-4CAD-8F84-11FDCCD61491}" type="pres">
      <dgm:prSet presAssocID="{6CF152F9-E4A6-4CD1-86C8-3CB30A94FFD4}" presName="hierChild4" presStyleCnt="0"/>
      <dgm:spPr/>
    </dgm:pt>
    <dgm:pt modelId="{CE11C06C-1006-4065-B46C-958B310EB236}" type="pres">
      <dgm:prSet presAssocID="{6CF152F9-E4A6-4CD1-86C8-3CB30A94FFD4}" presName="hierChild5" presStyleCnt="0"/>
      <dgm:spPr/>
    </dgm:pt>
    <dgm:pt modelId="{AF1278D6-A421-4D00-B6DD-6FF0B2A14DAA}" type="pres">
      <dgm:prSet presAssocID="{3865CCA9-32D0-45C3-83F1-0AD55CEC3832}" presName="Name48" presStyleLbl="parChTrans1D3" presStyleIdx="2" presStyleCnt="21"/>
      <dgm:spPr/>
    </dgm:pt>
    <dgm:pt modelId="{50A0BFFD-006C-495C-98AC-F1E40E76CE34}" type="pres">
      <dgm:prSet presAssocID="{55685FC6-5DA9-4E4E-B60E-DCF3491945E9}" presName="hierRoot2" presStyleCnt="0">
        <dgm:presLayoutVars>
          <dgm:hierBranch val="init"/>
        </dgm:presLayoutVars>
      </dgm:prSet>
      <dgm:spPr/>
    </dgm:pt>
    <dgm:pt modelId="{1287EC8A-E157-49FB-9A0E-DAECB5B94437}" type="pres">
      <dgm:prSet presAssocID="{55685FC6-5DA9-4E4E-B60E-DCF3491945E9}" presName="rootComposite" presStyleCnt="0"/>
      <dgm:spPr/>
    </dgm:pt>
    <dgm:pt modelId="{FF5D6E33-218A-4814-AF20-A93CFD16DDF6}" type="pres">
      <dgm:prSet presAssocID="{55685FC6-5DA9-4E4E-B60E-DCF3491945E9}" presName="rootText" presStyleLbl="node3" presStyleIdx="2" presStyleCnt="21">
        <dgm:presLayoutVars>
          <dgm:chPref val="3"/>
        </dgm:presLayoutVars>
      </dgm:prSet>
      <dgm:spPr/>
    </dgm:pt>
    <dgm:pt modelId="{93BEE9B3-429B-4550-B1B1-C63E54474E37}" type="pres">
      <dgm:prSet presAssocID="{55685FC6-5DA9-4E4E-B60E-DCF3491945E9}" presName="rootConnector" presStyleLbl="node3" presStyleIdx="2" presStyleCnt="21"/>
      <dgm:spPr/>
    </dgm:pt>
    <dgm:pt modelId="{87C7D801-67D7-4CC6-AF30-28EE9C833449}" type="pres">
      <dgm:prSet presAssocID="{55685FC6-5DA9-4E4E-B60E-DCF3491945E9}" presName="hierChild4" presStyleCnt="0"/>
      <dgm:spPr/>
    </dgm:pt>
    <dgm:pt modelId="{10490D1C-44EE-4FCA-8D79-EB58FE29CB7A}" type="pres">
      <dgm:prSet presAssocID="{55685FC6-5DA9-4E4E-B60E-DCF3491945E9}" presName="hierChild5" presStyleCnt="0"/>
      <dgm:spPr/>
    </dgm:pt>
    <dgm:pt modelId="{6E7C7429-722A-477A-9BB1-C51C335EF497}" type="pres">
      <dgm:prSet presAssocID="{705E381A-45C7-4BDA-BB3B-7833FE38727B}" presName="Name48" presStyleLbl="parChTrans1D3" presStyleIdx="3" presStyleCnt="21"/>
      <dgm:spPr/>
    </dgm:pt>
    <dgm:pt modelId="{EBA1ED69-80AB-43BD-A038-85AB79C9C272}" type="pres">
      <dgm:prSet presAssocID="{A50741D7-2B1A-47E1-A9FF-655F66104B1F}" presName="hierRoot2" presStyleCnt="0">
        <dgm:presLayoutVars>
          <dgm:hierBranch val="init"/>
        </dgm:presLayoutVars>
      </dgm:prSet>
      <dgm:spPr/>
    </dgm:pt>
    <dgm:pt modelId="{9A991FB2-37F8-4F89-93D3-39AA7488755C}" type="pres">
      <dgm:prSet presAssocID="{A50741D7-2B1A-47E1-A9FF-655F66104B1F}" presName="rootComposite" presStyleCnt="0"/>
      <dgm:spPr/>
    </dgm:pt>
    <dgm:pt modelId="{462A5A42-3687-4AF1-B3B1-7A463C33A811}" type="pres">
      <dgm:prSet presAssocID="{A50741D7-2B1A-47E1-A9FF-655F66104B1F}" presName="rootText" presStyleLbl="node3" presStyleIdx="3" presStyleCnt="21">
        <dgm:presLayoutVars>
          <dgm:chPref val="3"/>
        </dgm:presLayoutVars>
      </dgm:prSet>
      <dgm:spPr/>
    </dgm:pt>
    <dgm:pt modelId="{C7FB6BE0-3790-41DB-9B24-88C169D08A3D}" type="pres">
      <dgm:prSet presAssocID="{A50741D7-2B1A-47E1-A9FF-655F66104B1F}" presName="rootConnector" presStyleLbl="node3" presStyleIdx="3" presStyleCnt="21"/>
      <dgm:spPr/>
    </dgm:pt>
    <dgm:pt modelId="{45B3ADD7-921F-4B44-88BC-7F11BD4A994A}" type="pres">
      <dgm:prSet presAssocID="{A50741D7-2B1A-47E1-A9FF-655F66104B1F}" presName="hierChild4" presStyleCnt="0"/>
      <dgm:spPr/>
    </dgm:pt>
    <dgm:pt modelId="{FE44BC82-B8DF-4512-91FF-604D358DAC47}" type="pres">
      <dgm:prSet presAssocID="{A50741D7-2B1A-47E1-A9FF-655F66104B1F}" presName="hierChild5" presStyleCnt="0"/>
      <dgm:spPr/>
    </dgm:pt>
    <dgm:pt modelId="{33F31E9E-F213-46D3-B0D2-75AFF1C5D4CD}" type="pres">
      <dgm:prSet presAssocID="{30EE02F8-0FB4-40A0-B925-8ABF636822BF}" presName="Name48" presStyleLbl="parChTrans1D3" presStyleIdx="4" presStyleCnt="21"/>
      <dgm:spPr/>
    </dgm:pt>
    <dgm:pt modelId="{C40E332C-B4D3-41A5-8CEA-CCBE332D8C9F}" type="pres">
      <dgm:prSet presAssocID="{C012A121-A977-4048-9D1F-1B1342394EE8}" presName="hierRoot2" presStyleCnt="0">
        <dgm:presLayoutVars>
          <dgm:hierBranch val="init"/>
        </dgm:presLayoutVars>
      </dgm:prSet>
      <dgm:spPr/>
    </dgm:pt>
    <dgm:pt modelId="{3EF31E0A-6168-4D00-A9C2-F461BEA9438A}" type="pres">
      <dgm:prSet presAssocID="{C012A121-A977-4048-9D1F-1B1342394EE8}" presName="rootComposite" presStyleCnt="0"/>
      <dgm:spPr/>
    </dgm:pt>
    <dgm:pt modelId="{C7B0C21B-1948-4F1A-A55C-36115C81CB4F}" type="pres">
      <dgm:prSet presAssocID="{C012A121-A977-4048-9D1F-1B1342394EE8}" presName="rootText" presStyleLbl="node3" presStyleIdx="4" presStyleCnt="21">
        <dgm:presLayoutVars>
          <dgm:chPref val="3"/>
        </dgm:presLayoutVars>
      </dgm:prSet>
      <dgm:spPr/>
    </dgm:pt>
    <dgm:pt modelId="{D8F58452-F42D-416E-8D77-A0078C5F2D5D}" type="pres">
      <dgm:prSet presAssocID="{C012A121-A977-4048-9D1F-1B1342394EE8}" presName="rootConnector" presStyleLbl="node3" presStyleIdx="4" presStyleCnt="21"/>
      <dgm:spPr/>
    </dgm:pt>
    <dgm:pt modelId="{CDC8A125-BAB6-4EDA-95CC-1480B47C3A95}" type="pres">
      <dgm:prSet presAssocID="{C012A121-A977-4048-9D1F-1B1342394EE8}" presName="hierChild4" presStyleCnt="0"/>
      <dgm:spPr/>
    </dgm:pt>
    <dgm:pt modelId="{AF4697A6-F1C6-4426-A5D8-EE00A2F01E8B}" type="pres">
      <dgm:prSet presAssocID="{C012A121-A977-4048-9D1F-1B1342394EE8}" presName="hierChild5" presStyleCnt="0"/>
      <dgm:spPr/>
    </dgm:pt>
    <dgm:pt modelId="{BFACCA5F-BA67-435F-9953-6EB1EA46DD81}" type="pres">
      <dgm:prSet presAssocID="{BB6A5F39-E9EA-4EC3-BEAA-6F14F4DF4689}" presName="Name48" presStyleLbl="parChTrans1D3" presStyleIdx="5" presStyleCnt="21"/>
      <dgm:spPr/>
    </dgm:pt>
    <dgm:pt modelId="{93315FC1-99A6-4FF0-80C2-03F10FB19FB6}" type="pres">
      <dgm:prSet presAssocID="{CEC7D7AD-19D6-4FD5-925F-6A921201FAAE}" presName="hierRoot2" presStyleCnt="0">
        <dgm:presLayoutVars>
          <dgm:hierBranch val="init"/>
        </dgm:presLayoutVars>
      </dgm:prSet>
      <dgm:spPr/>
    </dgm:pt>
    <dgm:pt modelId="{B2E6DEFA-69EE-4D85-8E3B-BC4D5D714C93}" type="pres">
      <dgm:prSet presAssocID="{CEC7D7AD-19D6-4FD5-925F-6A921201FAAE}" presName="rootComposite" presStyleCnt="0"/>
      <dgm:spPr/>
    </dgm:pt>
    <dgm:pt modelId="{DDA098E4-3BF9-4B91-937E-3B77B45491D0}" type="pres">
      <dgm:prSet presAssocID="{CEC7D7AD-19D6-4FD5-925F-6A921201FAAE}" presName="rootText" presStyleLbl="node3" presStyleIdx="5" presStyleCnt="21">
        <dgm:presLayoutVars>
          <dgm:chPref val="3"/>
        </dgm:presLayoutVars>
      </dgm:prSet>
      <dgm:spPr/>
    </dgm:pt>
    <dgm:pt modelId="{5FCC4FE3-5930-40A3-801E-A0212AFDBA75}" type="pres">
      <dgm:prSet presAssocID="{CEC7D7AD-19D6-4FD5-925F-6A921201FAAE}" presName="rootConnector" presStyleLbl="node3" presStyleIdx="5" presStyleCnt="21"/>
      <dgm:spPr/>
    </dgm:pt>
    <dgm:pt modelId="{244047D0-4091-4BC1-B43F-8DB2601932DA}" type="pres">
      <dgm:prSet presAssocID="{CEC7D7AD-19D6-4FD5-925F-6A921201FAAE}" presName="hierChild4" presStyleCnt="0"/>
      <dgm:spPr/>
    </dgm:pt>
    <dgm:pt modelId="{0FBE147F-22EC-48E7-9CAE-E40D559F0A85}" type="pres">
      <dgm:prSet presAssocID="{CEC7D7AD-19D6-4FD5-925F-6A921201FAAE}" presName="hierChild5" presStyleCnt="0"/>
      <dgm:spPr/>
    </dgm:pt>
    <dgm:pt modelId="{5DBE08D1-E817-4CD7-87A8-EA89C1E8212F}" type="pres">
      <dgm:prSet presAssocID="{F4CACA64-264C-4007-B049-B612F386F66C}" presName="hierChild5" presStyleCnt="0"/>
      <dgm:spPr/>
    </dgm:pt>
    <dgm:pt modelId="{18754EE8-1F5B-4CDB-AEB7-650BDD2863E3}" type="pres">
      <dgm:prSet presAssocID="{E06D61D9-9C16-4637-BB03-A68889F4FEA3}" presName="Name37" presStyleLbl="parChTrans1D2" presStyleIdx="1" presStyleCnt="3"/>
      <dgm:spPr/>
    </dgm:pt>
    <dgm:pt modelId="{28A7E3B6-3B70-4177-A92B-4F51818B4A75}" type="pres">
      <dgm:prSet presAssocID="{60F88CC7-F560-4E25-9943-D557F95D157C}" presName="hierRoot2" presStyleCnt="0">
        <dgm:presLayoutVars>
          <dgm:hierBranch val="hang"/>
        </dgm:presLayoutVars>
      </dgm:prSet>
      <dgm:spPr/>
    </dgm:pt>
    <dgm:pt modelId="{72050E18-2165-4352-B529-402E203FD621}" type="pres">
      <dgm:prSet presAssocID="{60F88CC7-F560-4E25-9943-D557F95D157C}" presName="rootComposite" presStyleCnt="0"/>
      <dgm:spPr/>
    </dgm:pt>
    <dgm:pt modelId="{F488302E-B670-4D8D-A689-DB5991B3990F}" type="pres">
      <dgm:prSet presAssocID="{60F88CC7-F560-4E25-9943-D557F95D157C}" presName="rootText" presStyleLbl="node2" presStyleIdx="1" presStyleCnt="3">
        <dgm:presLayoutVars>
          <dgm:chPref val="3"/>
        </dgm:presLayoutVars>
      </dgm:prSet>
      <dgm:spPr/>
    </dgm:pt>
    <dgm:pt modelId="{263216C9-9831-4B06-9D50-1C450D7C4FA2}" type="pres">
      <dgm:prSet presAssocID="{60F88CC7-F560-4E25-9943-D557F95D157C}" presName="rootConnector" presStyleLbl="node2" presStyleIdx="1" presStyleCnt="3"/>
      <dgm:spPr/>
    </dgm:pt>
    <dgm:pt modelId="{EF510FC3-5054-477B-862E-EFFBEB219026}" type="pres">
      <dgm:prSet presAssocID="{60F88CC7-F560-4E25-9943-D557F95D157C}" presName="hierChild4" presStyleCnt="0"/>
      <dgm:spPr/>
    </dgm:pt>
    <dgm:pt modelId="{766613EA-BC92-4371-B8B4-099D618CC165}" type="pres">
      <dgm:prSet presAssocID="{2BC67434-C995-40B4-BF0D-9BDAE0BC8289}" presName="Name48" presStyleLbl="parChTrans1D3" presStyleIdx="6" presStyleCnt="21"/>
      <dgm:spPr/>
    </dgm:pt>
    <dgm:pt modelId="{1DEB3357-306F-4F5A-9737-8C0B9395AF8D}" type="pres">
      <dgm:prSet presAssocID="{EC0CFC7F-EC52-4B6D-8447-6292C3F6493E}" presName="hierRoot2" presStyleCnt="0">
        <dgm:presLayoutVars>
          <dgm:hierBranch val="init"/>
        </dgm:presLayoutVars>
      </dgm:prSet>
      <dgm:spPr/>
    </dgm:pt>
    <dgm:pt modelId="{B455C04C-EA35-469D-A385-7DD0AD1DDD84}" type="pres">
      <dgm:prSet presAssocID="{EC0CFC7F-EC52-4B6D-8447-6292C3F6493E}" presName="rootComposite" presStyleCnt="0"/>
      <dgm:spPr/>
    </dgm:pt>
    <dgm:pt modelId="{AB9F4C31-9528-49D9-AB16-5F449C07EDEF}" type="pres">
      <dgm:prSet presAssocID="{EC0CFC7F-EC52-4B6D-8447-6292C3F6493E}" presName="rootText" presStyleLbl="node3" presStyleIdx="6" presStyleCnt="21">
        <dgm:presLayoutVars>
          <dgm:chPref val="3"/>
        </dgm:presLayoutVars>
      </dgm:prSet>
      <dgm:spPr/>
    </dgm:pt>
    <dgm:pt modelId="{DA44038C-09B9-4188-8FF6-5B271CEB3A71}" type="pres">
      <dgm:prSet presAssocID="{EC0CFC7F-EC52-4B6D-8447-6292C3F6493E}" presName="rootConnector" presStyleLbl="node3" presStyleIdx="6" presStyleCnt="21"/>
      <dgm:spPr/>
    </dgm:pt>
    <dgm:pt modelId="{9DDEA903-155D-40CD-9A7A-B9E1F36ED5A4}" type="pres">
      <dgm:prSet presAssocID="{EC0CFC7F-EC52-4B6D-8447-6292C3F6493E}" presName="hierChild4" presStyleCnt="0"/>
      <dgm:spPr/>
    </dgm:pt>
    <dgm:pt modelId="{803A2DF0-3BA8-4335-8C78-6A344D439203}" type="pres">
      <dgm:prSet presAssocID="{EC0CFC7F-EC52-4B6D-8447-6292C3F6493E}" presName="hierChild5" presStyleCnt="0"/>
      <dgm:spPr/>
    </dgm:pt>
    <dgm:pt modelId="{A8FC933C-81E9-4804-9A47-83190E0EDB96}" type="pres">
      <dgm:prSet presAssocID="{7A90E6B6-3E0F-46A5-BD4B-B243EBDECE1A}" presName="Name48" presStyleLbl="parChTrans1D3" presStyleIdx="7" presStyleCnt="21"/>
      <dgm:spPr/>
    </dgm:pt>
    <dgm:pt modelId="{6B0ACC82-28B6-40E0-B6D5-969AFC152367}" type="pres">
      <dgm:prSet presAssocID="{31C7049D-0668-4CA6-81BF-33F45E28D1E8}" presName="hierRoot2" presStyleCnt="0">
        <dgm:presLayoutVars>
          <dgm:hierBranch val="init"/>
        </dgm:presLayoutVars>
      </dgm:prSet>
      <dgm:spPr/>
    </dgm:pt>
    <dgm:pt modelId="{7BDC8191-1876-4524-B8F5-C54132144D5C}" type="pres">
      <dgm:prSet presAssocID="{31C7049D-0668-4CA6-81BF-33F45E28D1E8}" presName="rootComposite" presStyleCnt="0"/>
      <dgm:spPr/>
    </dgm:pt>
    <dgm:pt modelId="{BF28B142-3639-448D-8AF5-078D59D20ED9}" type="pres">
      <dgm:prSet presAssocID="{31C7049D-0668-4CA6-81BF-33F45E28D1E8}" presName="rootText" presStyleLbl="node3" presStyleIdx="7" presStyleCnt="21">
        <dgm:presLayoutVars>
          <dgm:chPref val="3"/>
        </dgm:presLayoutVars>
      </dgm:prSet>
      <dgm:spPr/>
    </dgm:pt>
    <dgm:pt modelId="{152746F4-4C39-4C20-80D7-2763931EB239}" type="pres">
      <dgm:prSet presAssocID="{31C7049D-0668-4CA6-81BF-33F45E28D1E8}" presName="rootConnector" presStyleLbl="node3" presStyleIdx="7" presStyleCnt="21"/>
      <dgm:spPr/>
    </dgm:pt>
    <dgm:pt modelId="{387DC88C-EC27-4250-BA61-0790233FE288}" type="pres">
      <dgm:prSet presAssocID="{31C7049D-0668-4CA6-81BF-33F45E28D1E8}" presName="hierChild4" presStyleCnt="0"/>
      <dgm:spPr/>
    </dgm:pt>
    <dgm:pt modelId="{0590152B-2E6E-480F-B1BB-B44B75A44278}" type="pres">
      <dgm:prSet presAssocID="{31C7049D-0668-4CA6-81BF-33F45E28D1E8}" presName="hierChild5" presStyleCnt="0"/>
      <dgm:spPr/>
    </dgm:pt>
    <dgm:pt modelId="{49574634-EF7D-4B7F-B3A9-766698255176}" type="pres">
      <dgm:prSet presAssocID="{87187139-3E9D-430D-9149-EF214D6333AF}" presName="Name48" presStyleLbl="parChTrans1D3" presStyleIdx="8" presStyleCnt="21"/>
      <dgm:spPr/>
    </dgm:pt>
    <dgm:pt modelId="{B3944089-3DE4-4D1E-BB0A-C51D14A01A10}" type="pres">
      <dgm:prSet presAssocID="{F69E7EC0-8307-45D1-9775-DF340590C950}" presName="hierRoot2" presStyleCnt="0">
        <dgm:presLayoutVars>
          <dgm:hierBranch val="init"/>
        </dgm:presLayoutVars>
      </dgm:prSet>
      <dgm:spPr/>
    </dgm:pt>
    <dgm:pt modelId="{718D3E17-0017-4C1A-856B-CA39E811F5B9}" type="pres">
      <dgm:prSet presAssocID="{F69E7EC0-8307-45D1-9775-DF340590C950}" presName="rootComposite" presStyleCnt="0"/>
      <dgm:spPr/>
    </dgm:pt>
    <dgm:pt modelId="{44081BF7-62BC-44C3-BBBC-4F4D43C493A8}" type="pres">
      <dgm:prSet presAssocID="{F69E7EC0-8307-45D1-9775-DF340590C950}" presName="rootText" presStyleLbl="node3" presStyleIdx="8" presStyleCnt="21">
        <dgm:presLayoutVars>
          <dgm:chPref val="3"/>
        </dgm:presLayoutVars>
      </dgm:prSet>
      <dgm:spPr/>
    </dgm:pt>
    <dgm:pt modelId="{77405C82-ED6E-4C5E-937C-13223B29E711}" type="pres">
      <dgm:prSet presAssocID="{F69E7EC0-8307-45D1-9775-DF340590C950}" presName="rootConnector" presStyleLbl="node3" presStyleIdx="8" presStyleCnt="21"/>
      <dgm:spPr/>
    </dgm:pt>
    <dgm:pt modelId="{2624A0AC-12E5-4AFE-B092-E07407DD525A}" type="pres">
      <dgm:prSet presAssocID="{F69E7EC0-8307-45D1-9775-DF340590C950}" presName="hierChild4" presStyleCnt="0"/>
      <dgm:spPr/>
    </dgm:pt>
    <dgm:pt modelId="{1258A27E-F30A-4246-8D59-3866C119B625}" type="pres">
      <dgm:prSet presAssocID="{F69E7EC0-8307-45D1-9775-DF340590C950}" presName="hierChild5" presStyleCnt="0"/>
      <dgm:spPr/>
    </dgm:pt>
    <dgm:pt modelId="{E2AE5320-4124-4A80-92C8-BE30C716F93B}" type="pres">
      <dgm:prSet presAssocID="{ED9084E2-4CAB-4F60-A7ED-66CF07D05789}" presName="Name48" presStyleLbl="parChTrans1D3" presStyleIdx="9" presStyleCnt="21"/>
      <dgm:spPr/>
    </dgm:pt>
    <dgm:pt modelId="{70308B31-9503-4B96-A918-5B122B319FE1}" type="pres">
      <dgm:prSet presAssocID="{405E2DE3-7C4A-4ED1-BA0A-2E3604579315}" presName="hierRoot2" presStyleCnt="0">
        <dgm:presLayoutVars>
          <dgm:hierBranch val="hang"/>
        </dgm:presLayoutVars>
      </dgm:prSet>
      <dgm:spPr/>
    </dgm:pt>
    <dgm:pt modelId="{455942C4-FC82-4A9E-85CA-3F1EE5DB513B}" type="pres">
      <dgm:prSet presAssocID="{405E2DE3-7C4A-4ED1-BA0A-2E3604579315}" presName="rootComposite" presStyleCnt="0"/>
      <dgm:spPr/>
    </dgm:pt>
    <dgm:pt modelId="{F732BFF9-708B-4F61-B9B5-DF8BC9DEE47C}" type="pres">
      <dgm:prSet presAssocID="{405E2DE3-7C4A-4ED1-BA0A-2E3604579315}" presName="rootText" presStyleLbl="node3" presStyleIdx="9" presStyleCnt="21">
        <dgm:presLayoutVars>
          <dgm:chPref val="3"/>
        </dgm:presLayoutVars>
      </dgm:prSet>
      <dgm:spPr/>
    </dgm:pt>
    <dgm:pt modelId="{169F8A3D-5222-44DE-AC2D-9CF0E3D3E04E}" type="pres">
      <dgm:prSet presAssocID="{405E2DE3-7C4A-4ED1-BA0A-2E3604579315}" presName="rootConnector" presStyleLbl="node3" presStyleIdx="9" presStyleCnt="21"/>
      <dgm:spPr/>
    </dgm:pt>
    <dgm:pt modelId="{BD76F296-8505-4C07-816E-015C13E53DD6}" type="pres">
      <dgm:prSet presAssocID="{405E2DE3-7C4A-4ED1-BA0A-2E3604579315}" presName="hierChild4" presStyleCnt="0"/>
      <dgm:spPr/>
    </dgm:pt>
    <dgm:pt modelId="{DECFB673-BD8D-4143-8160-96ACF9E48F72}" type="pres">
      <dgm:prSet presAssocID="{405E2DE3-7C4A-4ED1-BA0A-2E3604579315}" presName="hierChild5" presStyleCnt="0"/>
      <dgm:spPr/>
    </dgm:pt>
    <dgm:pt modelId="{9ED8B861-51C9-45C7-A928-0A30FA21BF9E}" type="pres">
      <dgm:prSet presAssocID="{204CAB21-B211-4294-8128-B60162B7C3B4}" presName="Name48" presStyleLbl="parChTrans1D3" presStyleIdx="10" presStyleCnt="21"/>
      <dgm:spPr/>
    </dgm:pt>
    <dgm:pt modelId="{A0D1B4CC-6765-481D-859D-B25B4A684B33}" type="pres">
      <dgm:prSet presAssocID="{BB98D56C-F10A-49F1-8BBD-A2B0A36E7769}" presName="hierRoot2" presStyleCnt="0">
        <dgm:presLayoutVars>
          <dgm:hierBranch val="init"/>
        </dgm:presLayoutVars>
      </dgm:prSet>
      <dgm:spPr/>
    </dgm:pt>
    <dgm:pt modelId="{C881E69A-CA18-4902-9B7A-CD4B3D78B17B}" type="pres">
      <dgm:prSet presAssocID="{BB98D56C-F10A-49F1-8BBD-A2B0A36E7769}" presName="rootComposite" presStyleCnt="0"/>
      <dgm:spPr/>
    </dgm:pt>
    <dgm:pt modelId="{ED0778B0-2B38-4780-A3F1-C7DC8D1D3361}" type="pres">
      <dgm:prSet presAssocID="{BB98D56C-F10A-49F1-8BBD-A2B0A36E7769}" presName="rootText" presStyleLbl="node3" presStyleIdx="10" presStyleCnt="21">
        <dgm:presLayoutVars>
          <dgm:chPref val="3"/>
        </dgm:presLayoutVars>
      </dgm:prSet>
      <dgm:spPr/>
    </dgm:pt>
    <dgm:pt modelId="{D935F309-17B9-43E5-8AC0-78889D7EF299}" type="pres">
      <dgm:prSet presAssocID="{BB98D56C-F10A-49F1-8BBD-A2B0A36E7769}" presName="rootConnector" presStyleLbl="node3" presStyleIdx="10" presStyleCnt="21"/>
      <dgm:spPr/>
    </dgm:pt>
    <dgm:pt modelId="{A37CD92C-67E3-4D0E-A5AB-6C62AF10571F}" type="pres">
      <dgm:prSet presAssocID="{BB98D56C-F10A-49F1-8BBD-A2B0A36E7769}" presName="hierChild4" presStyleCnt="0"/>
      <dgm:spPr/>
    </dgm:pt>
    <dgm:pt modelId="{F331D9DD-CFA2-4E44-84A1-C237E86133A0}" type="pres">
      <dgm:prSet presAssocID="{BB98D56C-F10A-49F1-8BBD-A2B0A36E7769}" presName="hierChild5" presStyleCnt="0"/>
      <dgm:spPr/>
    </dgm:pt>
    <dgm:pt modelId="{7B9D448A-6850-44E7-AE03-FB78D7082D03}" type="pres">
      <dgm:prSet presAssocID="{21E0035A-DB81-420F-B1C3-0ECA4E6F7AA1}" presName="Name48" presStyleLbl="parChTrans1D3" presStyleIdx="11" presStyleCnt="21"/>
      <dgm:spPr/>
    </dgm:pt>
    <dgm:pt modelId="{1249DEF1-4FAE-40CF-B883-890E71D0E1FA}" type="pres">
      <dgm:prSet presAssocID="{C23395BB-6A91-4CAF-97B0-FBA5A75C892B}" presName="hierRoot2" presStyleCnt="0">
        <dgm:presLayoutVars>
          <dgm:hierBranch val="init"/>
        </dgm:presLayoutVars>
      </dgm:prSet>
      <dgm:spPr/>
    </dgm:pt>
    <dgm:pt modelId="{86E2A77A-46BB-4746-91A9-2A230AEAC37D}" type="pres">
      <dgm:prSet presAssocID="{C23395BB-6A91-4CAF-97B0-FBA5A75C892B}" presName="rootComposite" presStyleCnt="0"/>
      <dgm:spPr/>
    </dgm:pt>
    <dgm:pt modelId="{1867A30A-B1E6-45A4-9E7E-E88D1C25495B}" type="pres">
      <dgm:prSet presAssocID="{C23395BB-6A91-4CAF-97B0-FBA5A75C892B}" presName="rootText" presStyleLbl="node3" presStyleIdx="11" presStyleCnt="21">
        <dgm:presLayoutVars>
          <dgm:chPref val="3"/>
        </dgm:presLayoutVars>
      </dgm:prSet>
      <dgm:spPr/>
    </dgm:pt>
    <dgm:pt modelId="{1C10EB7D-6750-458A-876E-6BC6B68FA89B}" type="pres">
      <dgm:prSet presAssocID="{C23395BB-6A91-4CAF-97B0-FBA5A75C892B}" presName="rootConnector" presStyleLbl="node3" presStyleIdx="11" presStyleCnt="21"/>
      <dgm:spPr/>
    </dgm:pt>
    <dgm:pt modelId="{DCB656A0-F4DE-4B17-BA8D-A9A5C0BA05D6}" type="pres">
      <dgm:prSet presAssocID="{C23395BB-6A91-4CAF-97B0-FBA5A75C892B}" presName="hierChild4" presStyleCnt="0"/>
      <dgm:spPr/>
    </dgm:pt>
    <dgm:pt modelId="{495B1A6F-9A43-4CB0-8F1A-9AB8EF4891EC}" type="pres">
      <dgm:prSet presAssocID="{C23395BB-6A91-4CAF-97B0-FBA5A75C892B}" presName="hierChild5" presStyleCnt="0"/>
      <dgm:spPr/>
    </dgm:pt>
    <dgm:pt modelId="{BB7790A6-130F-43E1-A630-18332A52239B}" type="pres">
      <dgm:prSet presAssocID="{1C0D1FE3-C46E-469A-97CD-E685F6D64E2C}" presName="Name48" presStyleLbl="parChTrans1D3" presStyleIdx="12" presStyleCnt="21"/>
      <dgm:spPr/>
    </dgm:pt>
    <dgm:pt modelId="{FFD48474-683C-4A91-8C46-EBB35FCC8EE9}" type="pres">
      <dgm:prSet presAssocID="{5DE2F5C9-5333-4633-85DD-346D1CB1776F}" presName="hierRoot2" presStyleCnt="0">
        <dgm:presLayoutVars>
          <dgm:hierBranch val="init"/>
        </dgm:presLayoutVars>
      </dgm:prSet>
      <dgm:spPr/>
    </dgm:pt>
    <dgm:pt modelId="{05A3AB2D-8D21-48FE-B890-981DC1F2D8CD}" type="pres">
      <dgm:prSet presAssocID="{5DE2F5C9-5333-4633-85DD-346D1CB1776F}" presName="rootComposite" presStyleCnt="0"/>
      <dgm:spPr/>
    </dgm:pt>
    <dgm:pt modelId="{34336C2E-99E1-4BCC-996D-16893661AE05}" type="pres">
      <dgm:prSet presAssocID="{5DE2F5C9-5333-4633-85DD-346D1CB1776F}" presName="rootText" presStyleLbl="node3" presStyleIdx="12" presStyleCnt="21">
        <dgm:presLayoutVars>
          <dgm:chPref val="3"/>
        </dgm:presLayoutVars>
      </dgm:prSet>
      <dgm:spPr/>
    </dgm:pt>
    <dgm:pt modelId="{6FA591B9-E0A4-4EA6-A4DC-16FE3850B668}" type="pres">
      <dgm:prSet presAssocID="{5DE2F5C9-5333-4633-85DD-346D1CB1776F}" presName="rootConnector" presStyleLbl="node3" presStyleIdx="12" presStyleCnt="21"/>
      <dgm:spPr/>
    </dgm:pt>
    <dgm:pt modelId="{5E1572E3-08B8-4BB2-99B2-1992A8F2AF46}" type="pres">
      <dgm:prSet presAssocID="{5DE2F5C9-5333-4633-85DD-346D1CB1776F}" presName="hierChild4" presStyleCnt="0"/>
      <dgm:spPr/>
    </dgm:pt>
    <dgm:pt modelId="{2268893C-D5F3-468B-8036-BF1A85D8C6AC}" type="pres">
      <dgm:prSet presAssocID="{5DE2F5C9-5333-4633-85DD-346D1CB1776F}" presName="hierChild5" presStyleCnt="0"/>
      <dgm:spPr/>
    </dgm:pt>
    <dgm:pt modelId="{70432D35-3654-44B1-BA2D-C8A7CC7F711E}" type="pres">
      <dgm:prSet presAssocID="{1B7B4087-967A-4463-ACAA-D7CE1F8078F9}" presName="Name48" presStyleLbl="parChTrans1D3" presStyleIdx="13" presStyleCnt="21"/>
      <dgm:spPr/>
    </dgm:pt>
    <dgm:pt modelId="{48DA2967-2CB2-42F5-877B-BE52AC27539B}" type="pres">
      <dgm:prSet presAssocID="{B06BDA3F-5A15-4A01-BCBF-5F34C8D16DD3}" presName="hierRoot2" presStyleCnt="0">
        <dgm:presLayoutVars>
          <dgm:hierBranch val="init"/>
        </dgm:presLayoutVars>
      </dgm:prSet>
      <dgm:spPr/>
    </dgm:pt>
    <dgm:pt modelId="{B9D4B9E8-E13C-44EE-9DF3-EC4B4C1C03C3}" type="pres">
      <dgm:prSet presAssocID="{B06BDA3F-5A15-4A01-BCBF-5F34C8D16DD3}" presName="rootComposite" presStyleCnt="0"/>
      <dgm:spPr/>
    </dgm:pt>
    <dgm:pt modelId="{EC3623C9-3F8C-46C5-AB6A-C26E02A751A3}" type="pres">
      <dgm:prSet presAssocID="{B06BDA3F-5A15-4A01-BCBF-5F34C8D16DD3}" presName="rootText" presStyleLbl="node3" presStyleIdx="13" presStyleCnt="21">
        <dgm:presLayoutVars>
          <dgm:chPref val="3"/>
        </dgm:presLayoutVars>
      </dgm:prSet>
      <dgm:spPr/>
    </dgm:pt>
    <dgm:pt modelId="{BA1A8BEF-6DA7-4A81-B2AB-51F2F4A57F9B}" type="pres">
      <dgm:prSet presAssocID="{B06BDA3F-5A15-4A01-BCBF-5F34C8D16DD3}" presName="rootConnector" presStyleLbl="node3" presStyleIdx="13" presStyleCnt="21"/>
      <dgm:spPr/>
    </dgm:pt>
    <dgm:pt modelId="{3B6F9184-CB06-4D21-985F-E8474FF38B6E}" type="pres">
      <dgm:prSet presAssocID="{B06BDA3F-5A15-4A01-BCBF-5F34C8D16DD3}" presName="hierChild4" presStyleCnt="0"/>
      <dgm:spPr/>
    </dgm:pt>
    <dgm:pt modelId="{B794B2AD-F760-4F20-8FA0-352B8B83E4F7}" type="pres">
      <dgm:prSet presAssocID="{B06BDA3F-5A15-4A01-BCBF-5F34C8D16DD3}" presName="hierChild5" presStyleCnt="0"/>
      <dgm:spPr/>
    </dgm:pt>
    <dgm:pt modelId="{E4B58395-EC24-43AD-BE1F-3E4965EB1D22}" type="pres">
      <dgm:prSet presAssocID="{60F88CC7-F560-4E25-9943-D557F95D157C}" presName="hierChild5" presStyleCnt="0"/>
      <dgm:spPr/>
    </dgm:pt>
    <dgm:pt modelId="{8AD1C063-1CF7-4B18-9DAA-52BEBAF651C4}" type="pres">
      <dgm:prSet presAssocID="{6000787E-36A8-41B7-AC0E-932B65789438}" presName="Name37" presStyleLbl="parChTrans1D2" presStyleIdx="2" presStyleCnt="3"/>
      <dgm:spPr/>
    </dgm:pt>
    <dgm:pt modelId="{8BA83F1B-7E45-4B1F-805B-FA990E38AD67}" type="pres">
      <dgm:prSet presAssocID="{42EC0375-5C01-4C34-B77F-E21AA1756859}" presName="hierRoot2" presStyleCnt="0">
        <dgm:presLayoutVars>
          <dgm:hierBranch val="hang"/>
        </dgm:presLayoutVars>
      </dgm:prSet>
      <dgm:spPr/>
    </dgm:pt>
    <dgm:pt modelId="{9E0D0362-542D-4AD7-8D78-911888F36FCF}" type="pres">
      <dgm:prSet presAssocID="{42EC0375-5C01-4C34-B77F-E21AA1756859}" presName="rootComposite" presStyleCnt="0"/>
      <dgm:spPr/>
    </dgm:pt>
    <dgm:pt modelId="{1CB79BA7-57D1-431B-AD07-C4BD50775F04}" type="pres">
      <dgm:prSet presAssocID="{42EC0375-5C01-4C34-B77F-E21AA1756859}" presName="rootText" presStyleLbl="node2" presStyleIdx="2" presStyleCnt="3" custLinFactNeighborY="-1819">
        <dgm:presLayoutVars>
          <dgm:chPref val="3"/>
        </dgm:presLayoutVars>
      </dgm:prSet>
      <dgm:spPr/>
    </dgm:pt>
    <dgm:pt modelId="{268E7367-885E-43A7-A56B-C782BBADEFDD}" type="pres">
      <dgm:prSet presAssocID="{42EC0375-5C01-4C34-B77F-E21AA1756859}" presName="rootConnector" presStyleLbl="node2" presStyleIdx="2" presStyleCnt="3"/>
      <dgm:spPr/>
    </dgm:pt>
    <dgm:pt modelId="{7BEE54AE-D1B2-48B0-A4C5-D674239E0BD9}" type="pres">
      <dgm:prSet presAssocID="{42EC0375-5C01-4C34-B77F-E21AA1756859}" presName="hierChild4" presStyleCnt="0"/>
      <dgm:spPr/>
    </dgm:pt>
    <dgm:pt modelId="{F8D771B5-9B51-4BB0-B39E-C024ED9F9CFA}" type="pres">
      <dgm:prSet presAssocID="{47163081-5D23-4262-8747-700F02B9F5B4}" presName="Name48" presStyleLbl="parChTrans1D3" presStyleIdx="14" presStyleCnt="21"/>
      <dgm:spPr/>
    </dgm:pt>
    <dgm:pt modelId="{E93C6FFD-A6E2-4552-8068-54C0DD84A617}" type="pres">
      <dgm:prSet presAssocID="{5D51800B-7EDD-4F39-BE22-70E073A3F08C}" presName="hierRoot2" presStyleCnt="0">
        <dgm:presLayoutVars>
          <dgm:hierBranch val="init"/>
        </dgm:presLayoutVars>
      </dgm:prSet>
      <dgm:spPr/>
    </dgm:pt>
    <dgm:pt modelId="{82125E43-2965-4277-A604-43E7C1DD3912}" type="pres">
      <dgm:prSet presAssocID="{5D51800B-7EDD-4F39-BE22-70E073A3F08C}" presName="rootComposite" presStyleCnt="0"/>
      <dgm:spPr/>
    </dgm:pt>
    <dgm:pt modelId="{82710D5A-7D95-4C42-950B-58D77864B523}" type="pres">
      <dgm:prSet presAssocID="{5D51800B-7EDD-4F39-BE22-70E073A3F08C}" presName="rootText" presStyleLbl="node3" presStyleIdx="14" presStyleCnt="21">
        <dgm:presLayoutVars>
          <dgm:chPref val="3"/>
        </dgm:presLayoutVars>
      </dgm:prSet>
      <dgm:spPr/>
    </dgm:pt>
    <dgm:pt modelId="{AD482969-CA14-4A77-98FE-545BA0E20C2A}" type="pres">
      <dgm:prSet presAssocID="{5D51800B-7EDD-4F39-BE22-70E073A3F08C}" presName="rootConnector" presStyleLbl="node3" presStyleIdx="14" presStyleCnt="21"/>
      <dgm:spPr/>
    </dgm:pt>
    <dgm:pt modelId="{125895F7-693B-4D22-B490-4734FBB0A56C}" type="pres">
      <dgm:prSet presAssocID="{5D51800B-7EDD-4F39-BE22-70E073A3F08C}" presName="hierChild4" presStyleCnt="0"/>
      <dgm:spPr/>
    </dgm:pt>
    <dgm:pt modelId="{07D69E00-7450-4B68-9971-C22030594EFE}" type="pres">
      <dgm:prSet presAssocID="{5D51800B-7EDD-4F39-BE22-70E073A3F08C}" presName="hierChild5" presStyleCnt="0"/>
      <dgm:spPr/>
    </dgm:pt>
    <dgm:pt modelId="{1028CE20-5CDB-4373-BE5A-F30C85BA6D03}" type="pres">
      <dgm:prSet presAssocID="{C6061405-21E9-4163-8DB6-94AE89FF9317}" presName="Name48" presStyleLbl="parChTrans1D3" presStyleIdx="15" presStyleCnt="21"/>
      <dgm:spPr/>
    </dgm:pt>
    <dgm:pt modelId="{5761FD9D-8641-4221-8E0B-AB8BE23C4390}" type="pres">
      <dgm:prSet presAssocID="{366E7131-619F-4474-86BE-11F8C1472923}" presName="hierRoot2" presStyleCnt="0">
        <dgm:presLayoutVars>
          <dgm:hierBranch val="init"/>
        </dgm:presLayoutVars>
      </dgm:prSet>
      <dgm:spPr/>
    </dgm:pt>
    <dgm:pt modelId="{67B19165-C5DD-4BC7-9A07-E0C141874FEE}" type="pres">
      <dgm:prSet presAssocID="{366E7131-619F-4474-86BE-11F8C1472923}" presName="rootComposite" presStyleCnt="0"/>
      <dgm:spPr/>
    </dgm:pt>
    <dgm:pt modelId="{C84A556B-A052-4EFC-A4B8-BAF8937B7CFA}" type="pres">
      <dgm:prSet presAssocID="{366E7131-619F-4474-86BE-11F8C1472923}" presName="rootText" presStyleLbl="node3" presStyleIdx="15" presStyleCnt="21">
        <dgm:presLayoutVars>
          <dgm:chPref val="3"/>
        </dgm:presLayoutVars>
      </dgm:prSet>
      <dgm:spPr/>
    </dgm:pt>
    <dgm:pt modelId="{651AEFE9-0044-4AE1-B70D-903BEA91512A}" type="pres">
      <dgm:prSet presAssocID="{366E7131-619F-4474-86BE-11F8C1472923}" presName="rootConnector" presStyleLbl="node3" presStyleIdx="15" presStyleCnt="21"/>
      <dgm:spPr/>
    </dgm:pt>
    <dgm:pt modelId="{2AD33BE3-3F5A-46E0-974B-C1DB2D321AB0}" type="pres">
      <dgm:prSet presAssocID="{366E7131-619F-4474-86BE-11F8C1472923}" presName="hierChild4" presStyleCnt="0"/>
      <dgm:spPr/>
    </dgm:pt>
    <dgm:pt modelId="{DCE2F9C4-EF05-4CA6-9618-C0895C8456F6}" type="pres">
      <dgm:prSet presAssocID="{366E7131-619F-4474-86BE-11F8C1472923}" presName="hierChild5" presStyleCnt="0"/>
      <dgm:spPr/>
    </dgm:pt>
    <dgm:pt modelId="{834287EC-A0F8-4748-AF89-3092E90BB534}" type="pres">
      <dgm:prSet presAssocID="{61A7A9BB-9B6F-4D5D-89E2-C8916AF41AC8}" presName="Name48" presStyleLbl="parChTrans1D3" presStyleIdx="16" presStyleCnt="21"/>
      <dgm:spPr/>
    </dgm:pt>
    <dgm:pt modelId="{01693653-7E99-47F7-A976-5F2D98E177F4}" type="pres">
      <dgm:prSet presAssocID="{5128AC6D-DF74-459D-9936-0EA0CF884E98}" presName="hierRoot2" presStyleCnt="0">
        <dgm:presLayoutVars>
          <dgm:hierBranch val="init"/>
        </dgm:presLayoutVars>
      </dgm:prSet>
      <dgm:spPr/>
    </dgm:pt>
    <dgm:pt modelId="{A633FCF0-36E5-4E5A-BDF0-8E7D4B6B8A78}" type="pres">
      <dgm:prSet presAssocID="{5128AC6D-DF74-459D-9936-0EA0CF884E98}" presName="rootComposite" presStyleCnt="0"/>
      <dgm:spPr/>
    </dgm:pt>
    <dgm:pt modelId="{E9890B9B-766C-47E6-9250-6535E128BAEC}" type="pres">
      <dgm:prSet presAssocID="{5128AC6D-DF74-459D-9936-0EA0CF884E98}" presName="rootText" presStyleLbl="node3" presStyleIdx="16" presStyleCnt="21">
        <dgm:presLayoutVars>
          <dgm:chPref val="3"/>
        </dgm:presLayoutVars>
      </dgm:prSet>
      <dgm:spPr/>
    </dgm:pt>
    <dgm:pt modelId="{F0A6D50B-3C8A-4011-B10F-D8377C04909D}" type="pres">
      <dgm:prSet presAssocID="{5128AC6D-DF74-459D-9936-0EA0CF884E98}" presName="rootConnector" presStyleLbl="node3" presStyleIdx="16" presStyleCnt="21"/>
      <dgm:spPr/>
    </dgm:pt>
    <dgm:pt modelId="{61F1E172-C70D-470F-B6E5-89D121F8BEA1}" type="pres">
      <dgm:prSet presAssocID="{5128AC6D-DF74-459D-9936-0EA0CF884E98}" presName="hierChild4" presStyleCnt="0"/>
      <dgm:spPr/>
    </dgm:pt>
    <dgm:pt modelId="{5CA725D9-6188-4516-9D76-0EB15B33D892}" type="pres">
      <dgm:prSet presAssocID="{5128AC6D-DF74-459D-9936-0EA0CF884E98}" presName="hierChild5" presStyleCnt="0"/>
      <dgm:spPr/>
    </dgm:pt>
    <dgm:pt modelId="{2C31B419-7AB1-45EE-AAA6-2C167060F43C}" type="pres">
      <dgm:prSet presAssocID="{9FFB265D-15B2-4E16-9547-53114B26DB2A}" presName="Name48" presStyleLbl="parChTrans1D3" presStyleIdx="17" presStyleCnt="21"/>
      <dgm:spPr/>
    </dgm:pt>
    <dgm:pt modelId="{98BA7706-A022-4797-8EDB-C2E5AF9F8071}" type="pres">
      <dgm:prSet presAssocID="{DDBB1675-D7FB-4DD7-A2A5-B9F02F3294F4}" presName="hierRoot2" presStyleCnt="0">
        <dgm:presLayoutVars>
          <dgm:hierBranch val="init"/>
        </dgm:presLayoutVars>
      </dgm:prSet>
      <dgm:spPr/>
    </dgm:pt>
    <dgm:pt modelId="{4C923CCD-319E-4FAF-91B5-C6BD436DE33B}" type="pres">
      <dgm:prSet presAssocID="{DDBB1675-D7FB-4DD7-A2A5-B9F02F3294F4}" presName="rootComposite" presStyleCnt="0"/>
      <dgm:spPr/>
    </dgm:pt>
    <dgm:pt modelId="{9B6BD73F-8E5B-43EE-8C5A-2CBF792F9807}" type="pres">
      <dgm:prSet presAssocID="{DDBB1675-D7FB-4DD7-A2A5-B9F02F3294F4}" presName="rootText" presStyleLbl="node3" presStyleIdx="17" presStyleCnt="21">
        <dgm:presLayoutVars>
          <dgm:chPref val="3"/>
        </dgm:presLayoutVars>
      </dgm:prSet>
      <dgm:spPr/>
    </dgm:pt>
    <dgm:pt modelId="{E291457E-DB02-4C6E-8837-2C8CFE3FA207}" type="pres">
      <dgm:prSet presAssocID="{DDBB1675-D7FB-4DD7-A2A5-B9F02F3294F4}" presName="rootConnector" presStyleLbl="node3" presStyleIdx="17" presStyleCnt="21"/>
      <dgm:spPr/>
    </dgm:pt>
    <dgm:pt modelId="{E0419EDE-4CA2-4097-9BD2-F0FFA0EEC117}" type="pres">
      <dgm:prSet presAssocID="{DDBB1675-D7FB-4DD7-A2A5-B9F02F3294F4}" presName="hierChild4" presStyleCnt="0"/>
      <dgm:spPr/>
    </dgm:pt>
    <dgm:pt modelId="{7F84F0BA-A702-41E8-A0C5-DA05EE384FFB}" type="pres">
      <dgm:prSet presAssocID="{DDBB1675-D7FB-4DD7-A2A5-B9F02F3294F4}" presName="hierChild5" presStyleCnt="0"/>
      <dgm:spPr/>
    </dgm:pt>
    <dgm:pt modelId="{72B634C2-91C9-43FE-8BE3-84CB3464DC7E}" type="pres">
      <dgm:prSet presAssocID="{2EEFA681-B33E-4A39-9F03-EABC612C0006}" presName="Name48" presStyleLbl="parChTrans1D3" presStyleIdx="18" presStyleCnt="21"/>
      <dgm:spPr/>
    </dgm:pt>
    <dgm:pt modelId="{88B60343-F9E5-4728-9AB2-4FBD5562F37F}" type="pres">
      <dgm:prSet presAssocID="{ED5DFCE9-82AE-4AD0-AC1E-E45D64D60754}" presName="hierRoot2" presStyleCnt="0">
        <dgm:presLayoutVars>
          <dgm:hierBranch val="init"/>
        </dgm:presLayoutVars>
      </dgm:prSet>
      <dgm:spPr/>
    </dgm:pt>
    <dgm:pt modelId="{B9E11C99-1447-48D6-A9D7-8B14558895F5}" type="pres">
      <dgm:prSet presAssocID="{ED5DFCE9-82AE-4AD0-AC1E-E45D64D60754}" presName="rootComposite" presStyleCnt="0"/>
      <dgm:spPr/>
    </dgm:pt>
    <dgm:pt modelId="{CC3C492F-E24F-47AF-887B-E7AC2B7CEDFB}" type="pres">
      <dgm:prSet presAssocID="{ED5DFCE9-82AE-4AD0-AC1E-E45D64D60754}" presName="rootText" presStyleLbl="node3" presStyleIdx="18" presStyleCnt="21">
        <dgm:presLayoutVars>
          <dgm:chPref val="3"/>
        </dgm:presLayoutVars>
      </dgm:prSet>
      <dgm:spPr/>
    </dgm:pt>
    <dgm:pt modelId="{F33D9DED-92E1-448A-8239-87A1314266EA}" type="pres">
      <dgm:prSet presAssocID="{ED5DFCE9-82AE-4AD0-AC1E-E45D64D60754}" presName="rootConnector" presStyleLbl="node3" presStyleIdx="18" presStyleCnt="21"/>
      <dgm:spPr/>
    </dgm:pt>
    <dgm:pt modelId="{BF811CB4-3AB6-485A-83E0-78940B6F4896}" type="pres">
      <dgm:prSet presAssocID="{ED5DFCE9-82AE-4AD0-AC1E-E45D64D60754}" presName="hierChild4" presStyleCnt="0"/>
      <dgm:spPr/>
    </dgm:pt>
    <dgm:pt modelId="{C72BF3C4-008E-4D0B-AB57-D9E2FEDB0965}" type="pres">
      <dgm:prSet presAssocID="{ED5DFCE9-82AE-4AD0-AC1E-E45D64D60754}" presName="hierChild5" presStyleCnt="0"/>
      <dgm:spPr/>
    </dgm:pt>
    <dgm:pt modelId="{593A056F-3C11-47BE-A7BA-DB0DF56B8090}" type="pres">
      <dgm:prSet presAssocID="{E0CF29DA-23EC-4145-B16A-46B2F03A9F87}" presName="Name48" presStyleLbl="parChTrans1D3" presStyleIdx="19" presStyleCnt="21"/>
      <dgm:spPr/>
    </dgm:pt>
    <dgm:pt modelId="{ECD033CA-24F2-4639-B2C6-C237D1BA96CF}" type="pres">
      <dgm:prSet presAssocID="{7C250D3B-6191-488B-A0BB-C849DBF7B370}" presName="hierRoot2" presStyleCnt="0">
        <dgm:presLayoutVars>
          <dgm:hierBranch val="init"/>
        </dgm:presLayoutVars>
      </dgm:prSet>
      <dgm:spPr/>
    </dgm:pt>
    <dgm:pt modelId="{FAF71BE0-B4B9-4425-8D3D-E2C179DA6289}" type="pres">
      <dgm:prSet presAssocID="{7C250D3B-6191-488B-A0BB-C849DBF7B370}" presName="rootComposite" presStyleCnt="0"/>
      <dgm:spPr/>
    </dgm:pt>
    <dgm:pt modelId="{6CE2AB44-0DD8-4DEE-9F1A-288AACB9704A}" type="pres">
      <dgm:prSet presAssocID="{7C250D3B-6191-488B-A0BB-C849DBF7B370}" presName="rootText" presStyleLbl="node3" presStyleIdx="19" presStyleCnt="21">
        <dgm:presLayoutVars>
          <dgm:chPref val="3"/>
        </dgm:presLayoutVars>
      </dgm:prSet>
      <dgm:spPr/>
    </dgm:pt>
    <dgm:pt modelId="{49E22D87-F669-4646-8EDD-94E6A6290984}" type="pres">
      <dgm:prSet presAssocID="{7C250D3B-6191-488B-A0BB-C849DBF7B370}" presName="rootConnector" presStyleLbl="node3" presStyleIdx="19" presStyleCnt="21"/>
      <dgm:spPr/>
    </dgm:pt>
    <dgm:pt modelId="{3F654F55-4EAB-4C68-B945-139448B317FC}" type="pres">
      <dgm:prSet presAssocID="{7C250D3B-6191-488B-A0BB-C849DBF7B370}" presName="hierChild4" presStyleCnt="0"/>
      <dgm:spPr/>
    </dgm:pt>
    <dgm:pt modelId="{4AE00C67-6586-45B7-8CE4-D4C399B68775}" type="pres">
      <dgm:prSet presAssocID="{7C250D3B-6191-488B-A0BB-C849DBF7B370}" presName="hierChild5" presStyleCnt="0"/>
      <dgm:spPr/>
    </dgm:pt>
    <dgm:pt modelId="{83A8232C-D12F-4750-BE92-7E49CDA61C6B}" type="pres">
      <dgm:prSet presAssocID="{2073E09E-D11E-4551-A8F0-60A9BEE4B0A7}" presName="Name48" presStyleLbl="parChTrans1D3" presStyleIdx="20" presStyleCnt="21"/>
      <dgm:spPr/>
    </dgm:pt>
    <dgm:pt modelId="{B32A9F3E-07B6-4F73-AB3C-15C199D2F852}" type="pres">
      <dgm:prSet presAssocID="{B35250D4-6E63-4A40-8496-90C9EBC3C493}" presName="hierRoot2" presStyleCnt="0">
        <dgm:presLayoutVars>
          <dgm:hierBranch val="init"/>
        </dgm:presLayoutVars>
      </dgm:prSet>
      <dgm:spPr/>
    </dgm:pt>
    <dgm:pt modelId="{8A8D0005-2A3B-481C-B8C8-FB54F3270F2A}" type="pres">
      <dgm:prSet presAssocID="{B35250D4-6E63-4A40-8496-90C9EBC3C493}" presName="rootComposite" presStyleCnt="0"/>
      <dgm:spPr/>
    </dgm:pt>
    <dgm:pt modelId="{849E9BDA-9EE1-4FB0-B597-1CD1A9E40A0C}" type="pres">
      <dgm:prSet presAssocID="{B35250D4-6E63-4A40-8496-90C9EBC3C493}" presName="rootText" presStyleLbl="node3" presStyleIdx="20" presStyleCnt="21">
        <dgm:presLayoutVars>
          <dgm:chPref val="3"/>
        </dgm:presLayoutVars>
      </dgm:prSet>
      <dgm:spPr/>
    </dgm:pt>
    <dgm:pt modelId="{4920F8D3-7B57-4F64-92CF-3368C4C1D5C3}" type="pres">
      <dgm:prSet presAssocID="{B35250D4-6E63-4A40-8496-90C9EBC3C493}" presName="rootConnector" presStyleLbl="node3" presStyleIdx="20" presStyleCnt="21"/>
      <dgm:spPr/>
    </dgm:pt>
    <dgm:pt modelId="{9C865A35-C94C-44DB-8739-9068971F2556}" type="pres">
      <dgm:prSet presAssocID="{B35250D4-6E63-4A40-8496-90C9EBC3C493}" presName="hierChild4" presStyleCnt="0"/>
      <dgm:spPr/>
    </dgm:pt>
    <dgm:pt modelId="{E6096992-1D0A-422E-AB5F-4CBF72734D9D}" type="pres">
      <dgm:prSet presAssocID="{B35250D4-6E63-4A40-8496-90C9EBC3C493}" presName="hierChild5" presStyleCnt="0"/>
      <dgm:spPr/>
    </dgm:pt>
    <dgm:pt modelId="{9FD9372B-F80F-41B2-88AC-F5113A73E14C}" type="pres">
      <dgm:prSet presAssocID="{42EC0375-5C01-4C34-B77F-E21AA1756859}" presName="hierChild5" presStyleCnt="0"/>
      <dgm:spPr/>
    </dgm:pt>
    <dgm:pt modelId="{FF5C2DE4-4180-4D18-85BC-27465798C93C}" type="pres">
      <dgm:prSet presAssocID="{90715EA0-E16C-4E9D-AFAC-77FEC12780E9}" presName="hierChild3" presStyleCnt="0"/>
      <dgm:spPr/>
    </dgm:pt>
  </dgm:ptLst>
  <dgm:cxnLst>
    <dgm:cxn modelId="{87293609-995C-40AF-BF9F-4F6B36ABCFD9}" type="presOf" srcId="{6CF152F9-E4A6-4CD1-86C8-3CB30A94FFD4}" destId="{B791CAEF-4F48-4A80-B85E-0C5FD0264761}" srcOrd="0" destOrd="0" presId="urn:microsoft.com/office/officeart/2005/8/layout/orgChart1"/>
    <dgm:cxn modelId="{3CC05D12-E009-4A40-B80D-34C81BF67A52}" type="presOf" srcId="{405E2DE3-7C4A-4ED1-BA0A-2E3604579315}" destId="{169F8A3D-5222-44DE-AC2D-9CF0E3D3E04E}" srcOrd="1" destOrd="0" presId="urn:microsoft.com/office/officeart/2005/8/layout/orgChart1"/>
    <dgm:cxn modelId="{40C18C16-741C-455C-AFEF-80E6ED2225A2}" type="presOf" srcId="{BB98D56C-F10A-49F1-8BBD-A2B0A36E7769}" destId="{D935F309-17B9-43E5-8AC0-78889D7EF299}" srcOrd="1" destOrd="0" presId="urn:microsoft.com/office/officeart/2005/8/layout/orgChart1"/>
    <dgm:cxn modelId="{4DEBD116-29B0-441C-AA62-C9F50C833BB2}" type="presOf" srcId="{21E0035A-DB81-420F-B1C3-0ECA4E6F7AA1}" destId="{7B9D448A-6850-44E7-AE03-FB78D7082D03}" srcOrd="0" destOrd="0" presId="urn:microsoft.com/office/officeart/2005/8/layout/orgChart1"/>
    <dgm:cxn modelId="{31A2361C-ED02-44C5-B7FA-7AB83AE0A26E}" srcId="{60F88CC7-F560-4E25-9943-D557F95D157C}" destId="{5DE2F5C9-5333-4633-85DD-346D1CB1776F}" srcOrd="6" destOrd="0" parTransId="{1C0D1FE3-C46E-469A-97CD-E685F6D64E2C}" sibTransId="{8F6B9C5E-5ADB-4F85-87BD-B6E4FBEF1CB1}"/>
    <dgm:cxn modelId="{2615A51C-B709-4FAA-8004-7BE1019596C4}" type="presOf" srcId="{55685FC6-5DA9-4E4E-B60E-DCF3491945E9}" destId="{FF5D6E33-218A-4814-AF20-A93CFD16DDF6}" srcOrd="0" destOrd="0" presId="urn:microsoft.com/office/officeart/2005/8/layout/orgChart1"/>
    <dgm:cxn modelId="{EADE091D-CBE5-4473-ACEC-3741DB92C909}" srcId="{60F88CC7-F560-4E25-9943-D557F95D157C}" destId="{405E2DE3-7C4A-4ED1-BA0A-2E3604579315}" srcOrd="3" destOrd="0" parTransId="{ED9084E2-4CAB-4F60-A7ED-66CF07D05789}" sibTransId="{E3DA6002-ED00-48E5-A5B7-9A0B78B7567A}"/>
    <dgm:cxn modelId="{8683741D-9148-4BF9-80B4-591053AEC509}" type="presOf" srcId="{322966A5-E054-4E60-80DE-6CD1108A7246}" destId="{3EDB7C60-247C-44A9-A304-20813C5BDBDD}" srcOrd="0" destOrd="0" presId="urn:microsoft.com/office/officeart/2005/8/layout/orgChart1"/>
    <dgm:cxn modelId="{36A4D81D-BBBF-4CCB-A246-F7517C74347C}" type="presOf" srcId="{BB6A5F39-E9EA-4EC3-BEAA-6F14F4DF4689}" destId="{BFACCA5F-BA67-435F-9953-6EB1EA46DD81}" srcOrd="0" destOrd="0" presId="urn:microsoft.com/office/officeart/2005/8/layout/orgChart1"/>
    <dgm:cxn modelId="{C8497D20-078A-42E4-BCC4-B7E4269D82F7}" type="presOf" srcId="{6CF152F9-E4A6-4CD1-86C8-3CB30A94FFD4}" destId="{AC2A7636-B999-4326-A0CC-9A3D63A740E3}" srcOrd="1" destOrd="0" presId="urn:microsoft.com/office/officeart/2005/8/layout/orgChart1"/>
    <dgm:cxn modelId="{C62F0321-601C-420C-90BD-A3D2AF565C10}" type="presOf" srcId="{6000787E-36A8-41B7-AC0E-932B65789438}" destId="{8AD1C063-1CF7-4B18-9DAA-52BEBAF651C4}" srcOrd="0" destOrd="0" presId="urn:microsoft.com/office/officeart/2005/8/layout/orgChart1"/>
    <dgm:cxn modelId="{268F2D27-7D4D-4183-8E0A-A8BBC0540302}" type="presOf" srcId="{C012A121-A977-4048-9D1F-1B1342394EE8}" destId="{D8F58452-F42D-416E-8D77-A0078C5F2D5D}" srcOrd="1" destOrd="0" presId="urn:microsoft.com/office/officeart/2005/8/layout/orgChart1"/>
    <dgm:cxn modelId="{8E6B3C29-A829-4934-8033-F5E4F2AE99AC}" type="presOf" srcId="{7C250D3B-6191-488B-A0BB-C849DBF7B370}" destId="{49E22D87-F669-4646-8EDD-94E6A6290984}" srcOrd="1" destOrd="0" presId="urn:microsoft.com/office/officeart/2005/8/layout/orgChart1"/>
    <dgm:cxn modelId="{E3D88029-E792-4F33-8A11-3D8115243DA0}" type="presOf" srcId="{F24B8BED-F1A9-4E7E-9BD4-3B5D584D4A9D}" destId="{91878B9B-51A6-45B7-907A-57304E999B53}" srcOrd="0" destOrd="0" presId="urn:microsoft.com/office/officeart/2005/8/layout/orgChart1"/>
    <dgm:cxn modelId="{57214D2B-B56B-4FA3-83B7-AE9F43C26E49}" type="presOf" srcId="{705E381A-45C7-4BDA-BB3B-7833FE38727B}" destId="{6E7C7429-722A-477A-9BB1-C51C335EF497}" srcOrd="0" destOrd="0" presId="urn:microsoft.com/office/officeart/2005/8/layout/orgChart1"/>
    <dgm:cxn modelId="{93EF3B31-7BC5-4F97-8E4C-C606C7167AE7}" srcId="{42EC0375-5C01-4C34-B77F-E21AA1756859}" destId="{DDBB1675-D7FB-4DD7-A2A5-B9F02F3294F4}" srcOrd="3" destOrd="0" parTransId="{9FFB265D-15B2-4E16-9547-53114B26DB2A}" sibTransId="{217B8ABD-A9B0-42DE-AD21-DCADE4B0AB4A}"/>
    <dgm:cxn modelId="{6DCF0D32-5596-479E-A538-A53301E46F19}" type="presOf" srcId="{55685FC6-5DA9-4E4E-B60E-DCF3491945E9}" destId="{93BEE9B3-429B-4550-B1B1-C63E54474E37}" srcOrd="1" destOrd="0" presId="urn:microsoft.com/office/officeart/2005/8/layout/orgChart1"/>
    <dgm:cxn modelId="{8F617036-5BBC-4ED3-BE32-5B914AE42F43}" type="presOf" srcId="{B06BDA3F-5A15-4A01-BCBF-5F34C8D16DD3}" destId="{EC3623C9-3F8C-46C5-AB6A-C26E02A751A3}" srcOrd="0" destOrd="0" presId="urn:microsoft.com/office/officeart/2005/8/layout/orgChart1"/>
    <dgm:cxn modelId="{12DCA03B-D1E7-4418-9991-3337576B9511}" type="presOf" srcId="{61A7A9BB-9B6F-4D5D-89E2-C8916AF41AC8}" destId="{834287EC-A0F8-4748-AF89-3092E90BB534}" srcOrd="0" destOrd="0" presId="urn:microsoft.com/office/officeart/2005/8/layout/orgChart1"/>
    <dgm:cxn modelId="{B08C0740-775E-45F9-9201-951F30EFBAC0}" srcId="{42EC0375-5C01-4C34-B77F-E21AA1756859}" destId="{B35250D4-6E63-4A40-8496-90C9EBC3C493}" srcOrd="6" destOrd="0" parTransId="{2073E09E-D11E-4551-A8F0-60A9BEE4B0A7}" sibTransId="{0D6B8907-DB17-4896-94A6-6BA6E9851C99}"/>
    <dgm:cxn modelId="{B2F2515B-C1F9-469C-B076-44DD1AA214BF}" type="presOf" srcId="{47163081-5D23-4262-8747-700F02B9F5B4}" destId="{F8D771B5-9B51-4BB0-B39E-C024ED9F9CFA}" srcOrd="0" destOrd="0" presId="urn:microsoft.com/office/officeart/2005/8/layout/orgChart1"/>
    <dgm:cxn modelId="{EE658D5B-332A-4DC8-9CCE-0219FB4D6054}" type="presOf" srcId="{B35250D4-6E63-4A40-8496-90C9EBC3C493}" destId="{849E9BDA-9EE1-4FB0-B597-1CD1A9E40A0C}" srcOrd="0" destOrd="0" presId="urn:microsoft.com/office/officeart/2005/8/layout/orgChart1"/>
    <dgm:cxn modelId="{30FA4A5E-0EEC-4830-ACE0-A265D047E27C}" srcId="{322966A5-E054-4E60-80DE-6CD1108A7246}" destId="{90715EA0-E16C-4E9D-AFAC-77FEC12780E9}" srcOrd="0" destOrd="0" parTransId="{BDD0FCCF-0155-4DB7-864E-7EB771B1CCA9}" sibTransId="{EEA19B71-A402-4DC9-B5DA-E197053E8860}"/>
    <dgm:cxn modelId="{811A3A5F-8487-4C82-AF8D-973F936D87F8}" type="presOf" srcId="{90715EA0-E16C-4E9D-AFAC-77FEC12780E9}" destId="{2BBF5543-E78F-404B-9018-DBCF2125000D}" srcOrd="0" destOrd="0" presId="urn:microsoft.com/office/officeart/2005/8/layout/orgChart1"/>
    <dgm:cxn modelId="{5C50815F-207B-4356-9734-DB0840B37476}" type="presOf" srcId="{405E2DE3-7C4A-4ED1-BA0A-2E3604579315}" destId="{F732BFF9-708B-4F61-B9B5-DF8BC9DEE47C}" srcOrd="0" destOrd="0" presId="urn:microsoft.com/office/officeart/2005/8/layout/orgChart1"/>
    <dgm:cxn modelId="{703F2960-03A1-419B-BEE7-0F68BD9C0669}" type="presOf" srcId="{366E7131-619F-4474-86BE-11F8C1472923}" destId="{651AEFE9-0044-4AE1-B70D-903BEA91512A}" srcOrd="1" destOrd="0" presId="urn:microsoft.com/office/officeart/2005/8/layout/orgChart1"/>
    <dgm:cxn modelId="{C2016C41-B950-4E70-ADDF-FDD713BFDE7D}" type="presOf" srcId="{ED9084E2-4CAB-4F60-A7ED-66CF07D05789}" destId="{E2AE5320-4124-4A80-92C8-BE30C716F93B}" srcOrd="0" destOrd="0" presId="urn:microsoft.com/office/officeart/2005/8/layout/orgChart1"/>
    <dgm:cxn modelId="{AEE69362-7211-41B6-8E11-B611EF58C1F4}" type="presOf" srcId="{F599E1EE-17B7-4DE4-8ED2-EEADC1D00863}" destId="{A099979F-0EC0-402F-8513-7E97DF6E540E}" srcOrd="0" destOrd="0" presId="urn:microsoft.com/office/officeart/2005/8/layout/orgChart1"/>
    <dgm:cxn modelId="{C572D963-9B0C-4DD4-BC55-69F7FF6A047E}" type="presOf" srcId="{5D51800B-7EDD-4F39-BE22-70E073A3F08C}" destId="{82710D5A-7D95-4C42-950B-58D77864B523}" srcOrd="0" destOrd="0" presId="urn:microsoft.com/office/officeart/2005/8/layout/orgChart1"/>
    <dgm:cxn modelId="{37D0E344-E17C-4B48-8228-F803F2E5E645}" type="presOf" srcId="{5DE2F5C9-5333-4633-85DD-346D1CB1776F}" destId="{6FA591B9-E0A4-4EA6-A4DC-16FE3850B668}" srcOrd="1" destOrd="0" presId="urn:microsoft.com/office/officeart/2005/8/layout/orgChart1"/>
    <dgm:cxn modelId="{AE39CA46-E032-44FA-947A-FFAF9019C10E}" type="presOf" srcId="{CEC7D7AD-19D6-4FD5-925F-6A921201FAAE}" destId="{5FCC4FE3-5930-40A3-801E-A0212AFDBA75}" srcOrd="1" destOrd="0" presId="urn:microsoft.com/office/officeart/2005/8/layout/orgChart1"/>
    <dgm:cxn modelId="{5C715247-88A6-4D5B-9670-31FE5C73707A}" type="presOf" srcId="{DDBB1675-D7FB-4DD7-A2A5-B9F02F3294F4}" destId="{E291457E-DB02-4C6E-8837-2C8CFE3FA207}" srcOrd="1" destOrd="0" presId="urn:microsoft.com/office/officeart/2005/8/layout/orgChart1"/>
    <dgm:cxn modelId="{7E1DF347-E834-4967-B174-80F81F7D0086}" type="presOf" srcId="{204CAB21-B211-4294-8128-B60162B7C3B4}" destId="{9ED8B861-51C9-45C7-A928-0A30FA21BF9E}" srcOrd="0" destOrd="0" presId="urn:microsoft.com/office/officeart/2005/8/layout/orgChart1"/>
    <dgm:cxn modelId="{C5B07569-AAE3-417F-946B-57BE11289F16}" type="presOf" srcId="{1C0D1FE3-C46E-469A-97CD-E685F6D64E2C}" destId="{BB7790A6-130F-43E1-A630-18332A52239B}" srcOrd="0" destOrd="0" presId="urn:microsoft.com/office/officeart/2005/8/layout/orgChart1"/>
    <dgm:cxn modelId="{215DB26A-38FF-4CCD-B3EE-D134970601F4}" srcId="{42EC0375-5C01-4C34-B77F-E21AA1756859}" destId="{366E7131-619F-4474-86BE-11F8C1472923}" srcOrd="1" destOrd="0" parTransId="{C6061405-21E9-4163-8DB6-94AE89FF9317}" sibTransId="{ABE43CD9-803B-4044-A249-89804594780F}"/>
    <dgm:cxn modelId="{49494B4B-A1EA-4B98-B75E-2AC69007E7DD}" type="presOf" srcId="{DDBB1675-D7FB-4DD7-A2A5-B9F02F3294F4}" destId="{9B6BD73F-8E5B-43EE-8C5A-2CBF792F9807}" srcOrd="0" destOrd="0" presId="urn:microsoft.com/office/officeart/2005/8/layout/orgChart1"/>
    <dgm:cxn modelId="{60A3644D-4522-472B-8001-D655065F5F1C}" type="presOf" srcId="{F69E7EC0-8307-45D1-9775-DF340590C950}" destId="{44081BF7-62BC-44C3-BBBC-4F4D43C493A8}" srcOrd="0" destOrd="0" presId="urn:microsoft.com/office/officeart/2005/8/layout/orgChart1"/>
    <dgm:cxn modelId="{A69BAA6D-37A0-4160-B8CA-8DA8889F40F6}" type="presOf" srcId="{90715EA0-E16C-4E9D-AFAC-77FEC12780E9}" destId="{7AA8A83E-4FA7-4A20-BE92-E304D203686E}" srcOrd="1" destOrd="0" presId="urn:microsoft.com/office/officeart/2005/8/layout/orgChart1"/>
    <dgm:cxn modelId="{B5A6D54D-8858-49C6-9605-AA841BCA5F2D}" type="presOf" srcId="{2EEFA681-B33E-4A39-9F03-EABC612C0006}" destId="{72B634C2-91C9-43FE-8BE3-84CB3464DC7E}" srcOrd="0" destOrd="0" presId="urn:microsoft.com/office/officeart/2005/8/layout/orgChart1"/>
    <dgm:cxn modelId="{312F994F-F18C-4FF2-A257-8B7F87438946}" type="presOf" srcId="{E0CF29DA-23EC-4145-B16A-46B2F03A9F87}" destId="{593A056F-3C11-47BE-A7BA-DB0DF56B8090}" srcOrd="0" destOrd="0" presId="urn:microsoft.com/office/officeart/2005/8/layout/orgChart1"/>
    <dgm:cxn modelId="{C4C12B70-B35C-4A94-9790-5059BC6950C0}" type="presOf" srcId="{2BC67434-C995-40B4-BF0D-9BDAE0BC8289}" destId="{766613EA-BC92-4371-B8B4-099D618CC165}" srcOrd="0" destOrd="0" presId="urn:microsoft.com/office/officeart/2005/8/layout/orgChart1"/>
    <dgm:cxn modelId="{05B1BF50-3AC6-4662-936F-B0F0CCB854EA}" srcId="{60F88CC7-F560-4E25-9943-D557F95D157C}" destId="{C23395BB-6A91-4CAF-97B0-FBA5A75C892B}" srcOrd="5" destOrd="0" parTransId="{21E0035A-DB81-420F-B1C3-0ECA4E6F7AA1}" sibTransId="{DD10E1A6-ABD4-4DC0-BBED-E70E489BC258}"/>
    <dgm:cxn modelId="{7863EF70-3508-4756-BB08-C78B3A5A2CB4}" type="presOf" srcId="{CEC7D7AD-19D6-4FD5-925F-6A921201FAAE}" destId="{DDA098E4-3BF9-4B91-937E-3B77B45491D0}" srcOrd="0" destOrd="0" presId="urn:microsoft.com/office/officeart/2005/8/layout/orgChart1"/>
    <dgm:cxn modelId="{DFDA3B53-4B19-49D6-A3B5-1446D4112E26}" srcId="{42EC0375-5C01-4C34-B77F-E21AA1756859}" destId="{5D51800B-7EDD-4F39-BE22-70E073A3F08C}" srcOrd="0" destOrd="0" parTransId="{47163081-5D23-4262-8747-700F02B9F5B4}" sibTransId="{36D4A1D4-9E5B-4742-A706-442CF75C27A4}"/>
    <dgm:cxn modelId="{38B4BE73-E8B5-4A0C-8F30-55F6C588E16C}" type="presOf" srcId="{F69E7EC0-8307-45D1-9775-DF340590C950}" destId="{77405C82-ED6E-4C5E-937C-13223B29E711}" srcOrd="1" destOrd="0" presId="urn:microsoft.com/office/officeart/2005/8/layout/orgChart1"/>
    <dgm:cxn modelId="{9D4DC153-7A76-40C9-92C4-A0B8049BA1E9}" type="presOf" srcId="{2073E09E-D11E-4551-A8F0-60A9BEE4B0A7}" destId="{83A8232C-D12F-4750-BE92-7E49CDA61C6B}" srcOrd="0" destOrd="0" presId="urn:microsoft.com/office/officeart/2005/8/layout/orgChart1"/>
    <dgm:cxn modelId="{0BC7D873-5C07-4F28-BB5B-6F3FAC5836F2}" type="presOf" srcId="{ED5DFCE9-82AE-4AD0-AC1E-E45D64D60754}" destId="{CC3C492F-E24F-47AF-887B-E7AC2B7CEDFB}" srcOrd="0" destOrd="0" presId="urn:microsoft.com/office/officeart/2005/8/layout/orgChart1"/>
    <dgm:cxn modelId="{8D537374-F0D1-4AA0-91E1-299DC380881A}" srcId="{60F88CC7-F560-4E25-9943-D557F95D157C}" destId="{31C7049D-0668-4CA6-81BF-33F45E28D1E8}" srcOrd="1" destOrd="0" parTransId="{7A90E6B6-3E0F-46A5-BD4B-B243EBDECE1A}" sibTransId="{DC36EF9F-7318-4D82-A7D3-C934667851B6}"/>
    <dgm:cxn modelId="{98AB2F55-5DC0-4D10-A8C6-7D6BA31D3491}" srcId="{60F88CC7-F560-4E25-9943-D557F95D157C}" destId="{B06BDA3F-5A15-4A01-BCBF-5F34C8D16DD3}" srcOrd="7" destOrd="0" parTransId="{1B7B4087-967A-4463-ACAA-D7CE1F8078F9}" sibTransId="{6E541CBB-E1B9-437A-B8AF-0445E55C8605}"/>
    <dgm:cxn modelId="{6F179075-DF70-49D9-A436-EEA4DF5961E6}" srcId="{60F88CC7-F560-4E25-9943-D557F95D157C}" destId="{EC0CFC7F-EC52-4B6D-8447-6292C3F6493E}" srcOrd="0" destOrd="0" parTransId="{2BC67434-C995-40B4-BF0D-9BDAE0BC8289}" sibTransId="{F4536D44-4486-401C-94EE-D4FA80910440}"/>
    <dgm:cxn modelId="{1B226B58-D3F9-4EE5-AE19-C2B93D81F1C2}" type="presOf" srcId="{C012A121-A977-4048-9D1F-1B1342394EE8}" destId="{C7B0C21B-1948-4F1A-A55C-36115C81CB4F}" srcOrd="0" destOrd="0" presId="urn:microsoft.com/office/officeart/2005/8/layout/orgChart1"/>
    <dgm:cxn modelId="{04587978-1259-49A8-A40D-6D3A60B6746D}" srcId="{F4CACA64-264C-4007-B049-B612F386F66C}" destId="{C012A121-A977-4048-9D1F-1B1342394EE8}" srcOrd="4" destOrd="0" parTransId="{30EE02F8-0FB4-40A0-B925-8ABF636822BF}" sibTransId="{233D9274-680B-43D8-9998-E1C1249C3DC9}"/>
    <dgm:cxn modelId="{C2F78C79-C9BF-4670-9542-2768D35FE869}" type="presOf" srcId="{F24B8BED-F1A9-4E7E-9BD4-3B5D584D4A9D}" destId="{B9A4E016-C74E-44E8-BF1A-D11D92113665}" srcOrd="1" destOrd="0" presId="urn:microsoft.com/office/officeart/2005/8/layout/orgChart1"/>
    <dgm:cxn modelId="{07232286-2117-4F34-89E0-16764DD4418C}" type="presOf" srcId="{5128AC6D-DF74-459D-9936-0EA0CF884E98}" destId="{E9890B9B-766C-47E6-9250-6535E128BAEC}" srcOrd="0" destOrd="0" presId="urn:microsoft.com/office/officeart/2005/8/layout/orgChart1"/>
    <dgm:cxn modelId="{4D6EEF87-CE71-49BD-BDF0-03F7D11BDC91}" type="presOf" srcId="{EC0CFC7F-EC52-4B6D-8447-6292C3F6493E}" destId="{AB9F4C31-9528-49D9-AB16-5F449C07EDEF}" srcOrd="0" destOrd="0" presId="urn:microsoft.com/office/officeart/2005/8/layout/orgChart1"/>
    <dgm:cxn modelId="{87325E8D-FA16-4C0B-ACD4-4515F4D3A621}" type="presOf" srcId="{30EE02F8-0FB4-40A0-B925-8ABF636822BF}" destId="{33F31E9E-F213-46D3-B0D2-75AFF1C5D4CD}" srcOrd="0" destOrd="0" presId="urn:microsoft.com/office/officeart/2005/8/layout/orgChart1"/>
    <dgm:cxn modelId="{AA2BE191-FA5C-4099-8D6B-E4BE2C57A69B}" srcId="{42EC0375-5C01-4C34-B77F-E21AA1756859}" destId="{ED5DFCE9-82AE-4AD0-AC1E-E45D64D60754}" srcOrd="4" destOrd="0" parTransId="{2EEFA681-B33E-4A39-9F03-EABC612C0006}" sibTransId="{4E0BAFE0-A404-41A9-BD5B-9D8A22C3933A}"/>
    <dgm:cxn modelId="{75313592-1213-4FFA-9144-7256535F3FA8}" type="presOf" srcId="{11997412-1A10-45CA-94B2-CAF3454DC45A}" destId="{8606E32A-2718-4E66-912C-E26164BE23A1}" srcOrd="0" destOrd="0" presId="urn:microsoft.com/office/officeart/2005/8/layout/orgChart1"/>
    <dgm:cxn modelId="{19D21795-A629-440B-A3F9-E1D561709406}" type="presOf" srcId="{C23395BB-6A91-4CAF-97B0-FBA5A75C892B}" destId="{1C10EB7D-6750-458A-876E-6BC6B68FA89B}" srcOrd="1" destOrd="0" presId="urn:microsoft.com/office/officeart/2005/8/layout/orgChart1"/>
    <dgm:cxn modelId="{24342897-61C5-4CE3-ABC9-C10E37132739}" type="presOf" srcId="{31C7049D-0668-4CA6-81BF-33F45E28D1E8}" destId="{152746F4-4C39-4C20-80D7-2763931EB239}" srcOrd="1" destOrd="0" presId="urn:microsoft.com/office/officeart/2005/8/layout/orgChart1"/>
    <dgm:cxn modelId="{09AEDA9E-90D2-4246-9763-CD8B92E2E39F}" srcId="{90715EA0-E16C-4E9D-AFAC-77FEC12780E9}" destId="{F4CACA64-264C-4007-B049-B612F386F66C}" srcOrd="0" destOrd="0" parTransId="{6AEFD4EB-13A4-4D46-8957-7D420D1CD2C7}" sibTransId="{E4C11E59-3333-408D-AEAE-712F7266FED0}"/>
    <dgm:cxn modelId="{BBEAB6A0-3FD8-452F-9918-3B8F4902D2C9}" type="presOf" srcId="{B06BDA3F-5A15-4A01-BCBF-5F34C8D16DD3}" destId="{BA1A8BEF-6DA7-4A81-B2AB-51F2F4A57F9B}" srcOrd="1" destOrd="0" presId="urn:microsoft.com/office/officeart/2005/8/layout/orgChart1"/>
    <dgm:cxn modelId="{AA2D23A1-8014-4B86-9146-F93992E4D725}" srcId="{42EC0375-5C01-4C34-B77F-E21AA1756859}" destId="{7C250D3B-6191-488B-A0BB-C849DBF7B370}" srcOrd="5" destOrd="0" parTransId="{E0CF29DA-23EC-4145-B16A-46B2F03A9F87}" sibTransId="{847525C9-E1BD-4830-9785-4A4CFDE5BC73}"/>
    <dgm:cxn modelId="{EBE6BCA1-1911-42F2-A8FE-7C310A2E3944}" type="presOf" srcId="{9FFB265D-15B2-4E16-9547-53114B26DB2A}" destId="{2C31B419-7AB1-45EE-AAA6-2C167060F43C}" srcOrd="0" destOrd="0" presId="urn:microsoft.com/office/officeart/2005/8/layout/orgChart1"/>
    <dgm:cxn modelId="{E94E6CA2-11FF-4F58-81D4-3E577F6915C1}" type="presOf" srcId="{EC0CFC7F-EC52-4B6D-8447-6292C3F6493E}" destId="{DA44038C-09B9-4188-8FF6-5B271CEB3A71}" srcOrd="1" destOrd="0" presId="urn:microsoft.com/office/officeart/2005/8/layout/orgChart1"/>
    <dgm:cxn modelId="{2704C2A3-7420-4B14-AB41-066CB867B545}" type="presOf" srcId="{6AEFD4EB-13A4-4D46-8957-7D420D1CD2C7}" destId="{B841A987-4840-4B42-8965-502828401927}" srcOrd="0" destOrd="0" presId="urn:microsoft.com/office/officeart/2005/8/layout/orgChart1"/>
    <dgm:cxn modelId="{6DDE84A6-0807-4492-8ED8-D28CAC3BF21C}" srcId="{F4CACA64-264C-4007-B049-B612F386F66C}" destId="{F24B8BED-F1A9-4E7E-9BD4-3B5D584D4A9D}" srcOrd="0" destOrd="0" parTransId="{11997412-1A10-45CA-94B2-CAF3454DC45A}" sibTransId="{300C935F-1014-4816-8D8E-80F225AFA9DB}"/>
    <dgm:cxn modelId="{F194CCA6-5BBC-4D5F-8438-C03C4C3AAD0B}" type="presOf" srcId="{BB98D56C-F10A-49F1-8BBD-A2B0A36E7769}" destId="{ED0778B0-2B38-4780-A3F1-C7DC8D1D3361}" srcOrd="0" destOrd="0" presId="urn:microsoft.com/office/officeart/2005/8/layout/orgChart1"/>
    <dgm:cxn modelId="{9ACE36A9-2F5D-4B8C-985B-B4486D527205}" type="presOf" srcId="{42EC0375-5C01-4C34-B77F-E21AA1756859}" destId="{1CB79BA7-57D1-431B-AD07-C4BD50775F04}" srcOrd="0" destOrd="0" presId="urn:microsoft.com/office/officeart/2005/8/layout/orgChart1"/>
    <dgm:cxn modelId="{A68BCCAC-CB94-4FAD-88A0-9029CDB21D9D}" type="presOf" srcId="{C23395BB-6A91-4CAF-97B0-FBA5A75C892B}" destId="{1867A30A-B1E6-45A4-9E7E-E88D1C25495B}" srcOrd="0" destOrd="0" presId="urn:microsoft.com/office/officeart/2005/8/layout/orgChart1"/>
    <dgm:cxn modelId="{0390ABB0-1765-47F9-B844-57EB9E69F595}" type="presOf" srcId="{1B7B4087-967A-4463-ACAA-D7CE1F8078F9}" destId="{70432D35-3654-44B1-BA2D-C8A7CC7F711E}" srcOrd="0" destOrd="0" presId="urn:microsoft.com/office/officeart/2005/8/layout/orgChart1"/>
    <dgm:cxn modelId="{40AB38B7-C56E-4D73-AC00-7D2AEB079AD8}" type="presOf" srcId="{7C250D3B-6191-488B-A0BB-C849DBF7B370}" destId="{6CE2AB44-0DD8-4DEE-9F1A-288AACB9704A}" srcOrd="0" destOrd="0" presId="urn:microsoft.com/office/officeart/2005/8/layout/orgChart1"/>
    <dgm:cxn modelId="{4824A0C0-4E22-4729-AC1B-ED410FAF22CB}" type="presOf" srcId="{5D51800B-7EDD-4F39-BE22-70E073A3F08C}" destId="{AD482969-CA14-4A77-98FE-545BA0E20C2A}" srcOrd="1" destOrd="0" presId="urn:microsoft.com/office/officeart/2005/8/layout/orgChart1"/>
    <dgm:cxn modelId="{0A8F27C1-58CB-4C1D-A956-9D28C0145F92}" type="presOf" srcId="{3865CCA9-32D0-45C3-83F1-0AD55CEC3832}" destId="{AF1278D6-A421-4D00-B6DD-6FF0B2A14DAA}" srcOrd="0" destOrd="0" presId="urn:microsoft.com/office/officeart/2005/8/layout/orgChart1"/>
    <dgm:cxn modelId="{8CBB33C4-6D37-4A51-AAE0-88C6ACD5E93B}" type="presOf" srcId="{E06D61D9-9C16-4637-BB03-A68889F4FEA3}" destId="{18754EE8-1F5B-4CDB-AEB7-650BDD2863E3}" srcOrd="0" destOrd="0" presId="urn:microsoft.com/office/officeart/2005/8/layout/orgChart1"/>
    <dgm:cxn modelId="{1B455BC4-16D4-458E-A22E-69E121595566}" type="presOf" srcId="{42EC0375-5C01-4C34-B77F-E21AA1756859}" destId="{268E7367-885E-43A7-A56B-C782BBADEFDD}" srcOrd="1" destOrd="0" presId="urn:microsoft.com/office/officeart/2005/8/layout/orgChart1"/>
    <dgm:cxn modelId="{C0336EC6-C879-4091-A879-0CD96451BCA8}" type="presOf" srcId="{5DE2F5C9-5333-4633-85DD-346D1CB1776F}" destId="{34336C2E-99E1-4BCC-996D-16893661AE05}" srcOrd="0" destOrd="0" presId="urn:microsoft.com/office/officeart/2005/8/layout/orgChart1"/>
    <dgm:cxn modelId="{667413C8-2C9F-42A9-B7E6-637F45FB6EC0}" type="presOf" srcId="{366E7131-619F-4474-86BE-11F8C1472923}" destId="{C84A556B-A052-4EFC-A4B8-BAF8937B7CFA}" srcOrd="0" destOrd="0" presId="urn:microsoft.com/office/officeart/2005/8/layout/orgChart1"/>
    <dgm:cxn modelId="{28B3B9C8-BAC9-4D47-B73D-1C15B194172F}" type="presOf" srcId="{ED5DFCE9-82AE-4AD0-AC1E-E45D64D60754}" destId="{F33D9DED-92E1-448A-8239-87A1314266EA}" srcOrd="1" destOrd="0" presId="urn:microsoft.com/office/officeart/2005/8/layout/orgChart1"/>
    <dgm:cxn modelId="{1ED4AACB-5D0D-41A5-A4D6-E35D5948316C}" type="presOf" srcId="{60F88CC7-F560-4E25-9943-D557F95D157C}" destId="{263216C9-9831-4B06-9D50-1C450D7C4FA2}" srcOrd="1" destOrd="0" presId="urn:microsoft.com/office/officeart/2005/8/layout/orgChart1"/>
    <dgm:cxn modelId="{493CAACC-6F10-4FA8-95FF-0B66621A74A9}" type="presOf" srcId="{A50741D7-2B1A-47E1-A9FF-655F66104B1F}" destId="{C7FB6BE0-3790-41DB-9B24-88C169D08A3D}" srcOrd="1" destOrd="0" presId="urn:microsoft.com/office/officeart/2005/8/layout/orgChart1"/>
    <dgm:cxn modelId="{A76735CD-C173-46A5-B9D9-BC1E6735BB27}" srcId="{F4CACA64-264C-4007-B049-B612F386F66C}" destId="{A50741D7-2B1A-47E1-A9FF-655F66104B1F}" srcOrd="3" destOrd="0" parTransId="{705E381A-45C7-4BDA-BB3B-7833FE38727B}" sibTransId="{96C84491-CA0B-41AC-8209-5508A97E156A}"/>
    <dgm:cxn modelId="{31A0F2D3-F005-4C8F-AB0A-FC2B239055ED}" type="presOf" srcId="{87187139-3E9D-430D-9149-EF214D6333AF}" destId="{49574634-EF7D-4B7F-B3A9-766698255176}" srcOrd="0" destOrd="0" presId="urn:microsoft.com/office/officeart/2005/8/layout/orgChart1"/>
    <dgm:cxn modelId="{63C2D8D5-E1B1-46FF-B140-5389BBE0AA21}" type="presOf" srcId="{F4CACA64-264C-4007-B049-B612F386F66C}" destId="{FE9A1D46-060F-4354-98BA-721329DDE229}" srcOrd="0" destOrd="0" presId="urn:microsoft.com/office/officeart/2005/8/layout/orgChart1"/>
    <dgm:cxn modelId="{18BBB0D7-FE28-4FC4-8CCD-85A902C93DAF}" type="presOf" srcId="{F4CACA64-264C-4007-B049-B612F386F66C}" destId="{BEEF23B2-5571-43D7-95C2-94AB51F4D88D}" srcOrd="1" destOrd="0" presId="urn:microsoft.com/office/officeart/2005/8/layout/orgChart1"/>
    <dgm:cxn modelId="{CC6648D8-64A4-453D-B576-CD0D03CBD4E5}" srcId="{60F88CC7-F560-4E25-9943-D557F95D157C}" destId="{BB98D56C-F10A-49F1-8BBD-A2B0A36E7769}" srcOrd="4" destOrd="0" parTransId="{204CAB21-B211-4294-8128-B60162B7C3B4}" sibTransId="{E2ECEBA0-8721-4892-B677-309925B8ED8A}"/>
    <dgm:cxn modelId="{D5A68FDB-2E6E-4EA8-A056-90F45F6866EE}" srcId="{60F88CC7-F560-4E25-9943-D557F95D157C}" destId="{F69E7EC0-8307-45D1-9775-DF340590C950}" srcOrd="2" destOrd="0" parTransId="{87187139-3E9D-430D-9149-EF214D6333AF}" sibTransId="{E2713E21-ECA5-4163-B9DD-C81DE4BEEA76}"/>
    <dgm:cxn modelId="{907158DF-B66B-4D18-974D-DCF7763C6D09}" type="presOf" srcId="{5128AC6D-DF74-459D-9936-0EA0CF884E98}" destId="{F0A6D50B-3C8A-4011-B10F-D8377C04909D}" srcOrd="1" destOrd="0" presId="urn:microsoft.com/office/officeart/2005/8/layout/orgChart1"/>
    <dgm:cxn modelId="{4B96E1E0-A407-495C-B25A-11F3EFA7B88E}" srcId="{42EC0375-5C01-4C34-B77F-E21AA1756859}" destId="{5128AC6D-DF74-459D-9936-0EA0CF884E98}" srcOrd="2" destOrd="0" parTransId="{61A7A9BB-9B6F-4D5D-89E2-C8916AF41AC8}" sibTransId="{997054F4-8E31-4AFA-8151-30CFA1C6C4D6}"/>
    <dgm:cxn modelId="{08FDAEE1-2D76-4FCC-95CC-35BDA3735BDA}" type="presOf" srcId="{B35250D4-6E63-4A40-8496-90C9EBC3C493}" destId="{4920F8D3-7B57-4F64-92CF-3368C4C1D5C3}" srcOrd="1" destOrd="0" presId="urn:microsoft.com/office/officeart/2005/8/layout/orgChart1"/>
    <dgm:cxn modelId="{E07C1DE6-7F7A-4876-8F4D-B77C45A9D756}" srcId="{90715EA0-E16C-4E9D-AFAC-77FEC12780E9}" destId="{60F88CC7-F560-4E25-9943-D557F95D157C}" srcOrd="1" destOrd="0" parTransId="{E06D61D9-9C16-4637-BB03-A68889F4FEA3}" sibTransId="{155695EB-3725-4517-A328-D0C633F80BB9}"/>
    <dgm:cxn modelId="{F0988BE6-3067-48BA-B6C4-A0C9D4E493C6}" type="presOf" srcId="{7A90E6B6-3E0F-46A5-BD4B-B243EBDECE1A}" destId="{A8FC933C-81E9-4804-9A47-83190E0EDB96}" srcOrd="0" destOrd="0" presId="urn:microsoft.com/office/officeart/2005/8/layout/orgChart1"/>
    <dgm:cxn modelId="{2D3C64E8-5321-4367-95BF-629F4F59D7BE}" srcId="{F4CACA64-264C-4007-B049-B612F386F66C}" destId="{6CF152F9-E4A6-4CD1-86C8-3CB30A94FFD4}" srcOrd="1" destOrd="0" parTransId="{F599E1EE-17B7-4DE4-8ED2-EEADC1D00863}" sibTransId="{C9A949B5-D496-4D17-8374-0D1BF383D371}"/>
    <dgm:cxn modelId="{4DBAA3E8-B894-4893-84C4-2336BC438A51}" srcId="{F4CACA64-264C-4007-B049-B612F386F66C}" destId="{55685FC6-5DA9-4E4E-B60E-DCF3491945E9}" srcOrd="2" destOrd="0" parTransId="{3865CCA9-32D0-45C3-83F1-0AD55CEC3832}" sibTransId="{E808929F-503A-48E8-8697-040055D3C316}"/>
    <dgm:cxn modelId="{33D03AED-1F88-4C5D-A836-6B57DE544068}" srcId="{90715EA0-E16C-4E9D-AFAC-77FEC12780E9}" destId="{42EC0375-5C01-4C34-B77F-E21AA1756859}" srcOrd="2" destOrd="0" parTransId="{6000787E-36A8-41B7-AC0E-932B65789438}" sibTransId="{DE8A19DA-17A0-4E14-A21C-18D5B83ECAC9}"/>
    <dgm:cxn modelId="{BC414CF3-C4F2-4B73-A219-326BE0814555}" type="presOf" srcId="{60F88CC7-F560-4E25-9943-D557F95D157C}" destId="{F488302E-B670-4D8D-A689-DB5991B3990F}" srcOrd="0" destOrd="0" presId="urn:microsoft.com/office/officeart/2005/8/layout/orgChart1"/>
    <dgm:cxn modelId="{9F37ABF8-C7CA-4ACF-80F7-CE53171CB57A}" srcId="{F4CACA64-264C-4007-B049-B612F386F66C}" destId="{CEC7D7AD-19D6-4FD5-925F-6A921201FAAE}" srcOrd="5" destOrd="0" parTransId="{BB6A5F39-E9EA-4EC3-BEAA-6F14F4DF4689}" sibTransId="{87BF83DB-CC90-40C6-8270-FF2F789D7800}"/>
    <dgm:cxn modelId="{DEB1F9FA-1BBC-4792-826B-F08CA44D1982}" type="presOf" srcId="{C6061405-21E9-4163-8DB6-94AE89FF9317}" destId="{1028CE20-5CDB-4373-BE5A-F30C85BA6D03}" srcOrd="0" destOrd="0" presId="urn:microsoft.com/office/officeart/2005/8/layout/orgChart1"/>
    <dgm:cxn modelId="{CC5E7AFE-70C3-4D10-BD73-9AD8DB7BDDEA}" type="presOf" srcId="{A50741D7-2B1A-47E1-A9FF-655F66104B1F}" destId="{462A5A42-3687-4AF1-B3B1-7A463C33A811}" srcOrd="0" destOrd="0" presId="urn:microsoft.com/office/officeart/2005/8/layout/orgChart1"/>
    <dgm:cxn modelId="{F858E5FF-36A0-459D-A981-82F6AB1D0C5A}" type="presOf" srcId="{31C7049D-0668-4CA6-81BF-33F45E28D1E8}" destId="{BF28B142-3639-448D-8AF5-078D59D20ED9}" srcOrd="0" destOrd="0" presId="urn:microsoft.com/office/officeart/2005/8/layout/orgChart1"/>
    <dgm:cxn modelId="{478711CF-C633-4EFA-BFE0-4E9AB22BE8C9}" type="presParOf" srcId="{3EDB7C60-247C-44A9-A304-20813C5BDBDD}" destId="{2FCE9E8C-BB88-46A6-A7CA-D8BE5B5D3240}" srcOrd="0" destOrd="0" presId="urn:microsoft.com/office/officeart/2005/8/layout/orgChart1"/>
    <dgm:cxn modelId="{351B194D-608C-4A96-AB9E-F95B4EB22DE9}" type="presParOf" srcId="{2FCE9E8C-BB88-46A6-A7CA-D8BE5B5D3240}" destId="{18FD19D1-1140-4B23-A5E1-2A331E65A195}" srcOrd="0" destOrd="0" presId="urn:microsoft.com/office/officeart/2005/8/layout/orgChart1"/>
    <dgm:cxn modelId="{5ACE7DD1-BF8A-4684-A0C2-FAA76CD371E8}" type="presParOf" srcId="{18FD19D1-1140-4B23-A5E1-2A331E65A195}" destId="{2BBF5543-E78F-404B-9018-DBCF2125000D}" srcOrd="0" destOrd="0" presId="urn:microsoft.com/office/officeart/2005/8/layout/orgChart1"/>
    <dgm:cxn modelId="{340A0247-4812-4F09-8519-BEF0918D8EA0}" type="presParOf" srcId="{18FD19D1-1140-4B23-A5E1-2A331E65A195}" destId="{7AA8A83E-4FA7-4A20-BE92-E304D203686E}" srcOrd="1" destOrd="0" presId="urn:microsoft.com/office/officeart/2005/8/layout/orgChart1"/>
    <dgm:cxn modelId="{1DEA90EF-5652-4A0D-9D67-3BE8A8728C39}" type="presParOf" srcId="{2FCE9E8C-BB88-46A6-A7CA-D8BE5B5D3240}" destId="{E63FA5E1-9C3E-4275-93CA-24763CB0E37C}" srcOrd="1" destOrd="0" presId="urn:microsoft.com/office/officeart/2005/8/layout/orgChart1"/>
    <dgm:cxn modelId="{577972E3-F7B5-497D-9577-F255600F2C4F}" type="presParOf" srcId="{E63FA5E1-9C3E-4275-93CA-24763CB0E37C}" destId="{B841A987-4840-4B42-8965-502828401927}" srcOrd="0" destOrd="0" presId="urn:microsoft.com/office/officeart/2005/8/layout/orgChart1"/>
    <dgm:cxn modelId="{47BF8293-FC48-4149-BD4F-82D1454FDD31}" type="presParOf" srcId="{E63FA5E1-9C3E-4275-93CA-24763CB0E37C}" destId="{941319B5-A189-433D-A2F6-9D17E5FCFA00}" srcOrd="1" destOrd="0" presId="urn:microsoft.com/office/officeart/2005/8/layout/orgChart1"/>
    <dgm:cxn modelId="{B631358B-38B3-44C7-9727-38121EB39A24}" type="presParOf" srcId="{941319B5-A189-433D-A2F6-9D17E5FCFA00}" destId="{450788A5-6B10-454D-8012-EAB4F73C3CC7}" srcOrd="0" destOrd="0" presId="urn:microsoft.com/office/officeart/2005/8/layout/orgChart1"/>
    <dgm:cxn modelId="{429606AB-1826-4333-9EB6-D5D29CD38A30}" type="presParOf" srcId="{450788A5-6B10-454D-8012-EAB4F73C3CC7}" destId="{FE9A1D46-060F-4354-98BA-721329DDE229}" srcOrd="0" destOrd="0" presId="urn:microsoft.com/office/officeart/2005/8/layout/orgChart1"/>
    <dgm:cxn modelId="{9C1A1B67-970C-4862-8B75-A292A57BA6F3}" type="presParOf" srcId="{450788A5-6B10-454D-8012-EAB4F73C3CC7}" destId="{BEEF23B2-5571-43D7-95C2-94AB51F4D88D}" srcOrd="1" destOrd="0" presId="urn:microsoft.com/office/officeart/2005/8/layout/orgChart1"/>
    <dgm:cxn modelId="{366B9CA7-A754-4679-8F5E-F6C13FE34BC4}" type="presParOf" srcId="{941319B5-A189-433D-A2F6-9D17E5FCFA00}" destId="{411808F6-407D-4F4D-9AD7-8F3E08EB52B1}" srcOrd="1" destOrd="0" presId="urn:microsoft.com/office/officeart/2005/8/layout/orgChart1"/>
    <dgm:cxn modelId="{7EBB5BE5-DBC9-4636-8BA1-19DC6B099768}" type="presParOf" srcId="{411808F6-407D-4F4D-9AD7-8F3E08EB52B1}" destId="{8606E32A-2718-4E66-912C-E26164BE23A1}" srcOrd="0" destOrd="0" presId="urn:microsoft.com/office/officeart/2005/8/layout/orgChart1"/>
    <dgm:cxn modelId="{345470BD-50DD-417D-BAA1-876F78E82B50}" type="presParOf" srcId="{411808F6-407D-4F4D-9AD7-8F3E08EB52B1}" destId="{6E79011D-ED48-4654-966F-1DE64357EE6F}" srcOrd="1" destOrd="0" presId="urn:microsoft.com/office/officeart/2005/8/layout/orgChart1"/>
    <dgm:cxn modelId="{D5BD8BB1-AE8F-44B4-9D9D-3E7FEAD19E30}" type="presParOf" srcId="{6E79011D-ED48-4654-966F-1DE64357EE6F}" destId="{E478F0A7-140C-46EA-8BDC-B67F76F1E904}" srcOrd="0" destOrd="0" presId="urn:microsoft.com/office/officeart/2005/8/layout/orgChart1"/>
    <dgm:cxn modelId="{43FDBDD8-D4BA-470D-9581-74B502104F98}" type="presParOf" srcId="{E478F0A7-140C-46EA-8BDC-B67F76F1E904}" destId="{91878B9B-51A6-45B7-907A-57304E999B53}" srcOrd="0" destOrd="0" presId="urn:microsoft.com/office/officeart/2005/8/layout/orgChart1"/>
    <dgm:cxn modelId="{B95E0196-B3FF-46F0-944E-B057C551F625}" type="presParOf" srcId="{E478F0A7-140C-46EA-8BDC-B67F76F1E904}" destId="{B9A4E016-C74E-44E8-BF1A-D11D92113665}" srcOrd="1" destOrd="0" presId="urn:microsoft.com/office/officeart/2005/8/layout/orgChart1"/>
    <dgm:cxn modelId="{7FA7966E-E640-47E8-B2D5-8ED9CECBC227}" type="presParOf" srcId="{6E79011D-ED48-4654-966F-1DE64357EE6F}" destId="{D395C0F8-07B6-4A9F-BF03-B2FC44529DF3}" srcOrd="1" destOrd="0" presId="urn:microsoft.com/office/officeart/2005/8/layout/orgChart1"/>
    <dgm:cxn modelId="{F3CADB7C-7620-4AE7-9A5C-1B09A5DA4256}" type="presParOf" srcId="{6E79011D-ED48-4654-966F-1DE64357EE6F}" destId="{CFCC82DD-A52F-4E8D-B524-589616889179}" srcOrd="2" destOrd="0" presId="urn:microsoft.com/office/officeart/2005/8/layout/orgChart1"/>
    <dgm:cxn modelId="{CEB9C300-0230-4273-9710-28FB1B9B685C}" type="presParOf" srcId="{411808F6-407D-4F4D-9AD7-8F3E08EB52B1}" destId="{A099979F-0EC0-402F-8513-7E97DF6E540E}" srcOrd="2" destOrd="0" presId="urn:microsoft.com/office/officeart/2005/8/layout/orgChart1"/>
    <dgm:cxn modelId="{37764FA8-6BEB-4F0A-8DAA-C6FB27775BF0}" type="presParOf" srcId="{411808F6-407D-4F4D-9AD7-8F3E08EB52B1}" destId="{57CA6401-62F9-4974-8A91-50559CFA6E51}" srcOrd="3" destOrd="0" presId="urn:microsoft.com/office/officeart/2005/8/layout/orgChart1"/>
    <dgm:cxn modelId="{E24B55FD-B884-43CB-A58C-0F874887FE9A}" type="presParOf" srcId="{57CA6401-62F9-4974-8A91-50559CFA6E51}" destId="{1A7B2214-A5EA-4F58-9667-F03E0DBE0011}" srcOrd="0" destOrd="0" presId="urn:microsoft.com/office/officeart/2005/8/layout/orgChart1"/>
    <dgm:cxn modelId="{BF63E875-DD9B-4922-BD7B-791DA1CBA587}" type="presParOf" srcId="{1A7B2214-A5EA-4F58-9667-F03E0DBE0011}" destId="{B791CAEF-4F48-4A80-B85E-0C5FD0264761}" srcOrd="0" destOrd="0" presId="urn:microsoft.com/office/officeart/2005/8/layout/orgChart1"/>
    <dgm:cxn modelId="{D93A99A3-B4DF-4C51-BD14-68BED48E25F9}" type="presParOf" srcId="{1A7B2214-A5EA-4F58-9667-F03E0DBE0011}" destId="{AC2A7636-B999-4326-A0CC-9A3D63A740E3}" srcOrd="1" destOrd="0" presId="urn:microsoft.com/office/officeart/2005/8/layout/orgChart1"/>
    <dgm:cxn modelId="{2BAB26F7-2722-4CAD-ACAF-EE7EFF9EC32F}" type="presParOf" srcId="{57CA6401-62F9-4974-8A91-50559CFA6E51}" destId="{C3971F8F-6E04-4CAD-8F84-11FDCCD61491}" srcOrd="1" destOrd="0" presId="urn:microsoft.com/office/officeart/2005/8/layout/orgChart1"/>
    <dgm:cxn modelId="{523DFB5C-D792-4754-B1FB-5C5875CB4DDC}" type="presParOf" srcId="{57CA6401-62F9-4974-8A91-50559CFA6E51}" destId="{CE11C06C-1006-4065-B46C-958B310EB236}" srcOrd="2" destOrd="0" presId="urn:microsoft.com/office/officeart/2005/8/layout/orgChart1"/>
    <dgm:cxn modelId="{AA94F9A5-0B0B-4A54-85FC-6FBF1B4B05FF}" type="presParOf" srcId="{411808F6-407D-4F4D-9AD7-8F3E08EB52B1}" destId="{AF1278D6-A421-4D00-B6DD-6FF0B2A14DAA}" srcOrd="4" destOrd="0" presId="urn:microsoft.com/office/officeart/2005/8/layout/orgChart1"/>
    <dgm:cxn modelId="{33005241-AF44-4E95-9B1B-E5A6888619D4}" type="presParOf" srcId="{411808F6-407D-4F4D-9AD7-8F3E08EB52B1}" destId="{50A0BFFD-006C-495C-98AC-F1E40E76CE34}" srcOrd="5" destOrd="0" presId="urn:microsoft.com/office/officeart/2005/8/layout/orgChart1"/>
    <dgm:cxn modelId="{6261967D-9B88-4026-8FBC-1789FC77EDCF}" type="presParOf" srcId="{50A0BFFD-006C-495C-98AC-F1E40E76CE34}" destId="{1287EC8A-E157-49FB-9A0E-DAECB5B94437}" srcOrd="0" destOrd="0" presId="urn:microsoft.com/office/officeart/2005/8/layout/orgChart1"/>
    <dgm:cxn modelId="{99AC943A-3456-449C-BF7A-6A027A91B209}" type="presParOf" srcId="{1287EC8A-E157-49FB-9A0E-DAECB5B94437}" destId="{FF5D6E33-218A-4814-AF20-A93CFD16DDF6}" srcOrd="0" destOrd="0" presId="urn:microsoft.com/office/officeart/2005/8/layout/orgChart1"/>
    <dgm:cxn modelId="{224A5862-EBE9-4AAF-B1AB-DE5A4158AB6E}" type="presParOf" srcId="{1287EC8A-E157-49FB-9A0E-DAECB5B94437}" destId="{93BEE9B3-429B-4550-B1B1-C63E54474E37}" srcOrd="1" destOrd="0" presId="urn:microsoft.com/office/officeart/2005/8/layout/orgChart1"/>
    <dgm:cxn modelId="{0E05B3A5-DFBB-49A8-B08F-CD2D690840C7}" type="presParOf" srcId="{50A0BFFD-006C-495C-98AC-F1E40E76CE34}" destId="{87C7D801-67D7-4CC6-AF30-28EE9C833449}" srcOrd="1" destOrd="0" presId="urn:microsoft.com/office/officeart/2005/8/layout/orgChart1"/>
    <dgm:cxn modelId="{DF9A822F-C70A-4075-8151-549A22355949}" type="presParOf" srcId="{50A0BFFD-006C-495C-98AC-F1E40E76CE34}" destId="{10490D1C-44EE-4FCA-8D79-EB58FE29CB7A}" srcOrd="2" destOrd="0" presId="urn:microsoft.com/office/officeart/2005/8/layout/orgChart1"/>
    <dgm:cxn modelId="{9806E92A-4035-4532-9BB2-1835D1969E76}" type="presParOf" srcId="{411808F6-407D-4F4D-9AD7-8F3E08EB52B1}" destId="{6E7C7429-722A-477A-9BB1-C51C335EF497}" srcOrd="6" destOrd="0" presId="urn:microsoft.com/office/officeart/2005/8/layout/orgChart1"/>
    <dgm:cxn modelId="{33646324-7D24-4A04-970B-89AE23538445}" type="presParOf" srcId="{411808F6-407D-4F4D-9AD7-8F3E08EB52B1}" destId="{EBA1ED69-80AB-43BD-A038-85AB79C9C272}" srcOrd="7" destOrd="0" presId="urn:microsoft.com/office/officeart/2005/8/layout/orgChart1"/>
    <dgm:cxn modelId="{60BF060D-420F-43C5-86C1-C41B88BB6171}" type="presParOf" srcId="{EBA1ED69-80AB-43BD-A038-85AB79C9C272}" destId="{9A991FB2-37F8-4F89-93D3-39AA7488755C}" srcOrd="0" destOrd="0" presId="urn:microsoft.com/office/officeart/2005/8/layout/orgChart1"/>
    <dgm:cxn modelId="{E0EF3144-602F-4481-BD45-B02272AEB869}" type="presParOf" srcId="{9A991FB2-37F8-4F89-93D3-39AA7488755C}" destId="{462A5A42-3687-4AF1-B3B1-7A463C33A811}" srcOrd="0" destOrd="0" presId="urn:microsoft.com/office/officeart/2005/8/layout/orgChart1"/>
    <dgm:cxn modelId="{BCB3DF79-0908-4876-B9CA-C5D3E34A2999}" type="presParOf" srcId="{9A991FB2-37F8-4F89-93D3-39AA7488755C}" destId="{C7FB6BE0-3790-41DB-9B24-88C169D08A3D}" srcOrd="1" destOrd="0" presId="urn:microsoft.com/office/officeart/2005/8/layout/orgChart1"/>
    <dgm:cxn modelId="{11AAEB38-7EDC-439A-A1B8-2E2DA725AED3}" type="presParOf" srcId="{EBA1ED69-80AB-43BD-A038-85AB79C9C272}" destId="{45B3ADD7-921F-4B44-88BC-7F11BD4A994A}" srcOrd="1" destOrd="0" presId="urn:microsoft.com/office/officeart/2005/8/layout/orgChart1"/>
    <dgm:cxn modelId="{9D3F328C-12B7-4C38-9238-4CD9E58175DD}" type="presParOf" srcId="{EBA1ED69-80AB-43BD-A038-85AB79C9C272}" destId="{FE44BC82-B8DF-4512-91FF-604D358DAC47}" srcOrd="2" destOrd="0" presId="urn:microsoft.com/office/officeart/2005/8/layout/orgChart1"/>
    <dgm:cxn modelId="{29A7B89B-1902-4A8D-BE39-B87CFF85C6FB}" type="presParOf" srcId="{411808F6-407D-4F4D-9AD7-8F3E08EB52B1}" destId="{33F31E9E-F213-46D3-B0D2-75AFF1C5D4CD}" srcOrd="8" destOrd="0" presId="urn:microsoft.com/office/officeart/2005/8/layout/orgChart1"/>
    <dgm:cxn modelId="{CA6A7203-B6EA-46B5-9D3C-02F48EED0854}" type="presParOf" srcId="{411808F6-407D-4F4D-9AD7-8F3E08EB52B1}" destId="{C40E332C-B4D3-41A5-8CEA-CCBE332D8C9F}" srcOrd="9" destOrd="0" presId="urn:microsoft.com/office/officeart/2005/8/layout/orgChart1"/>
    <dgm:cxn modelId="{1D3B7985-D4AA-4664-A5FD-D8936CD7B1B0}" type="presParOf" srcId="{C40E332C-B4D3-41A5-8CEA-CCBE332D8C9F}" destId="{3EF31E0A-6168-4D00-A9C2-F461BEA9438A}" srcOrd="0" destOrd="0" presId="urn:microsoft.com/office/officeart/2005/8/layout/orgChart1"/>
    <dgm:cxn modelId="{9BB40536-952A-4160-A7E3-5640615EC80B}" type="presParOf" srcId="{3EF31E0A-6168-4D00-A9C2-F461BEA9438A}" destId="{C7B0C21B-1948-4F1A-A55C-36115C81CB4F}" srcOrd="0" destOrd="0" presId="urn:microsoft.com/office/officeart/2005/8/layout/orgChart1"/>
    <dgm:cxn modelId="{CA7E26FE-6BA2-47CB-A41B-D66EA43A14B4}" type="presParOf" srcId="{3EF31E0A-6168-4D00-A9C2-F461BEA9438A}" destId="{D8F58452-F42D-416E-8D77-A0078C5F2D5D}" srcOrd="1" destOrd="0" presId="urn:microsoft.com/office/officeart/2005/8/layout/orgChart1"/>
    <dgm:cxn modelId="{3715F1EF-C7C4-4403-A36A-13CEB814E2F6}" type="presParOf" srcId="{C40E332C-B4D3-41A5-8CEA-CCBE332D8C9F}" destId="{CDC8A125-BAB6-4EDA-95CC-1480B47C3A95}" srcOrd="1" destOrd="0" presId="urn:microsoft.com/office/officeart/2005/8/layout/orgChart1"/>
    <dgm:cxn modelId="{FD562067-1BAB-4432-9BBA-FAE7C6774131}" type="presParOf" srcId="{C40E332C-B4D3-41A5-8CEA-CCBE332D8C9F}" destId="{AF4697A6-F1C6-4426-A5D8-EE00A2F01E8B}" srcOrd="2" destOrd="0" presId="urn:microsoft.com/office/officeart/2005/8/layout/orgChart1"/>
    <dgm:cxn modelId="{24D8FD74-BDD5-4DC4-B4F6-E8849E16D8F5}" type="presParOf" srcId="{411808F6-407D-4F4D-9AD7-8F3E08EB52B1}" destId="{BFACCA5F-BA67-435F-9953-6EB1EA46DD81}" srcOrd="10" destOrd="0" presId="urn:microsoft.com/office/officeart/2005/8/layout/orgChart1"/>
    <dgm:cxn modelId="{94A27380-DF78-409C-BA12-FA7BC051959C}" type="presParOf" srcId="{411808F6-407D-4F4D-9AD7-8F3E08EB52B1}" destId="{93315FC1-99A6-4FF0-80C2-03F10FB19FB6}" srcOrd="11" destOrd="0" presId="urn:microsoft.com/office/officeart/2005/8/layout/orgChart1"/>
    <dgm:cxn modelId="{6ED3B72B-278F-42A0-94E2-D166183A2859}" type="presParOf" srcId="{93315FC1-99A6-4FF0-80C2-03F10FB19FB6}" destId="{B2E6DEFA-69EE-4D85-8E3B-BC4D5D714C93}" srcOrd="0" destOrd="0" presId="urn:microsoft.com/office/officeart/2005/8/layout/orgChart1"/>
    <dgm:cxn modelId="{FD295A81-F292-42D5-8EB7-ED7127AED696}" type="presParOf" srcId="{B2E6DEFA-69EE-4D85-8E3B-BC4D5D714C93}" destId="{DDA098E4-3BF9-4B91-937E-3B77B45491D0}" srcOrd="0" destOrd="0" presId="urn:microsoft.com/office/officeart/2005/8/layout/orgChart1"/>
    <dgm:cxn modelId="{C3EE3E95-1307-4B9A-A74F-CEF1A1005620}" type="presParOf" srcId="{B2E6DEFA-69EE-4D85-8E3B-BC4D5D714C93}" destId="{5FCC4FE3-5930-40A3-801E-A0212AFDBA75}" srcOrd="1" destOrd="0" presId="urn:microsoft.com/office/officeart/2005/8/layout/orgChart1"/>
    <dgm:cxn modelId="{632DFC5C-1103-4056-8A26-BB922D376B41}" type="presParOf" srcId="{93315FC1-99A6-4FF0-80C2-03F10FB19FB6}" destId="{244047D0-4091-4BC1-B43F-8DB2601932DA}" srcOrd="1" destOrd="0" presId="urn:microsoft.com/office/officeart/2005/8/layout/orgChart1"/>
    <dgm:cxn modelId="{23759B3C-FD94-4F63-BD20-D7A2E5A3DD00}" type="presParOf" srcId="{93315FC1-99A6-4FF0-80C2-03F10FB19FB6}" destId="{0FBE147F-22EC-48E7-9CAE-E40D559F0A85}" srcOrd="2" destOrd="0" presId="urn:microsoft.com/office/officeart/2005/8/layout/orgChart1"/>
    <dgm:cxn modelId="{5934DAA0-5F19-44E4-AC8C-ECD145A6F5EF}" type="presParOf" srcId="{941319B5-A189-433D-A2F6-9D17E5FCFA00}" destId="{5DBE08D1-E817-4CD7-87A8-EA89C1E8212F}" srcOrd="2" destOrd="0" presId="urn:microsoft.com/office/officeart/2005/8/layout/orgChart1"/>
    <dgm:cxn modelId="{4E14A72F-97D8-4750-A56D-7A0991BEB298}" type="presParOf" srcId="{E63FA5E1-9C3E-4275-93CA-24763CB0E37C}" destId="{18754EE8-1F5B-4CDB-AEB7-650BDD2863E3}" srcOrd="2" destOrd="0" presId="urn:microsoft.com/office/officeart/2005/8/layout/orgChart1"/>
    <dgm:cxn modelId="{DAF4E077-ADFE-4648-AE0C-14106973B33D}" type="presParOf" srcId="{E63FA5E1-9C3E-4275-93CA-24763CB0E37C}" destId="{28A7E3B6-3B70-4177-A92B-4F51818B4A75}" srcOrd="3" destOrd="0" presId="urn:microsoft.com/office/officeart/2005/8/layout/orgChart1"/>
    <dgm:cxn modelId="{A2526E27-F588-4267-879C-0640173A24A9}" type="presParOf" srcId="{28A7E3B6-3B70-4177-A92B-4F51818B4A75}" destId="{72050E18-2165-4352-B529-402E203FD621}" srcOrd="0" destOrd="0" presId="urn:microsoft.com/office/officeart/2005/8/layout/orgChart1"/>
    <dgm:cxn modelId="{E1AC4FA8-B538-49F7-9491-4E2D047CA659}" type="presParOf" srcId="{72050E18-2165-4352-B529-402E203FD621}" destId="{F488302E-B670-4D8D-A689-DB5991B3990F}" srcOrd="0" destOrd="0" presId="urn:microsoft.com/office/officeart/2005/8/layout/orgChart1"/>
    <dgm:cxn modelId="{41386E0C-4DDD-415D-AAB3-48F6068A4D35}" type="presParOf" srcId="{72050E18-2165-4352-B529-402E203FD621}" destId="{263216C9-9831-4B06-9D50-1C450D7C4FA2}" srcOrd="1" destOrd="0" presId="urn:microsoft.com/office/officeart/2005/8/layout/orgChart1"/>
    <dgm:cxn modelId="{DDFF9FC7-3427-4EB2-A335-AE5C1F7DC5D1}" type="presParOf" srcId="{28A7E3B6-3B70-4177-A92B-4F51818B4A75}" destId="{EF510FC3-5054-477B-862E-EFFBEB219026}" srcOrd="1" destOrd="0" presId="urn:microsoft.com/office/officeart/2005/8/layout/orgChart1"/>
    <dgm:cxn modelId="{49C1743D-D088-46A9-BD5B-E3292426C785}" type="presParOf" srcId="{EF510FC3-5054-477B-862E-EFFBEB219026}" destId="{766613EA-BC92-4371-B8B4-099D618CC165}" srcOrd="0" destOrd="0" presId="urn:microsoft.com/office/officeart/2005/8/layout/orgChart1"/>
    <dgm:cxn modelId="{BEA55CB6-0C58-4D51-9D30-33DAC4B094FE}" type="presParOf" srcId="{EF510FC3-5054-477B-862E-EFFBEB219026}" destId="{1DEB3357-306F-4F5A-9737-8C0B9395AF8D}" srcOrd="1" destOrd="0" presId="urn:microsoft.com/office/officeart/2005/8/layout/orgChart1"/>
    <dgm:cxn modelId="{1352A1AD-5FEA-4E45-ABCB-96976042C208}" type="presParOf" srcId="{1DEB3357-306F-4F5A-9737-8C0B9395AF8D}" destId="{B455C04C-EA35-469D-A385-7DD0AD1DDD84}" srcOrd="0" destOrd="0" presId="urn:microsoft.com/office/officeart/2005/8/layout/orgChart1"/>
    <dgm:cxn modelId="{CC69C535-0560-4F1E-A628-682459DA3564}" type="presParOf" srcId="{B455C04C-EA35-469D-A385-7DD0AD1DDD84}" destId="{AB9F4C31-9528-49D9-AB16-5F449C07EDEF}" srcOrd="0" destOrd="0" presId="urn:microsoft.com/office/officeart/2005/8/layout/orgChart1"/>
    <dgm:cxn modelId="{151DC3B5-64BA-40B7-B822-29294E91F359}" type="presParOf" srcId="{B455C04C-EA35-469D-A385-7DD0AD1DDD84}" destId="{DA44038C-09B9-4188-8FF6-5B271CEB3A71}" srcOrd="1" destOrd="0" presId="urn:microsoft.com/office/officeart/2005/8/layout/orgChart1"/>
    <dgm:cxn modelId="{4EB88293-1084-406F-AB70-B4D5BA9553FE}" type="presParOf" srcId="{1DEB3357-306F-4F5A-9737-8C0B9395AF8D}" destId="{9DDEA903-155D-40CD-9A7A-B9E1F36ED5A4}" srcOrd="1" destOrd="0" presId="urn:microsoft.com/office/officeart/2005/8/layout/orgChart1"/>
    <dgm:cxn modelId="{77AC9ACB-02BB-42B1-95D4-0EACC3FECFC4}" type="presParOf" srcId="{1DEB3357-306F-4F5A-9737-8C0B9395AF8D}" destId="{803A2DF0-3BA8-4335-8C78-6A344D439203}" srcOrd="2" destOrd="0" presId="urn:microsoft.com/office/officeart/2005/8/layout/orgChart1"/>
    <dgm:cxn modelId="{E8B0F094-2958-4390-A2F1-B9C3EFBC93A8}" type="presParOf" srcId="{EF510FC3-5054-477B-862E-EFFBEB219026}" destId="{A8FC933C-81E9-4804-9A47-83190E0EDB96}" srcOrd="2" destOrd="0" presId="urn:microsoft.com/office/officeart/2005/8/layout/orgChart1"/>
    <dgm:cxn modelId="{6A11CECD-FFBE-45AC-9C16-9B00D9108333}" type="presParOf" srcId="{EF510FC3-5054-477B-862E-EFFBEB219026}" destId="{6B0ACC82-28B6-40E0-B6D5-969AFC152367}" srcOrd="3" destOrd="0" presId="urn:microsoft.com/office/officeart/2005/8/layout/orgChart1"/>
    <dgm:cxn modelId="{AA1A8DB0-85DF-4E79-9D86-9EF0804AA964}" type="presParOf" srcId="{6B0ACC82-28B6-40E0-B6D5-969AFC152367}" destId="{7BDC8191-1876-4524-B8F5-C54132144D5C}" srcOrd="0" destOrd="0" presId="urn:microsoft.com/office/officeart/2005/8/layout/orgChart1"/>
    <dgm:cxn modelId="{8C30266C-C0DD-41A5-9689-61FAAD009B6C}" type="presParOf" srcId="{7BDC8191-1876-4524-B8F5-C54132144D5C}" destId="{BF28B142-3639-448D-8AF5-078D59D20ED9}" srcOrd="0" destOrd="0" presId="urn:microsoft.com/office/officeart/2005/8/layout/orgChart1"/>
    <dgm:cxn modelId="{13047A3C-C0A9-4710-9CEA-CA0A1D352ED9}" type="presParOf" srcId="{7BDC8191-1876-4524-B8F5-C54132144D5C}" destId="{152746F4-4C39-4C20-80D7-2763931EB239}" srcOrd="1" destOrd="0" presId="urn:microsoft.com/office/officeart/2005/8/layout/orgChart1"/>
    <dgm:cxn modelId="{5912335B-DD0A-4B83-B625-11DCC1D5D52E}" type="presParOf" srcId="{6B0ACC82-28B6-40E0-B6D5-969AFC152367}" destId="{387DC88C-EC27-4250-BA61-0790233FE288}" srcOrd="1" destOrd="0" presId="urn:microsoft.com/office/officeart/2005/8/layout/orgChart1"/>
    <dgm:cxn modelId="{13D005D8-2365-45DD-8E15-44952C6EA8AD}" type="presParOf" srcId="{6B0ACC82-28B6-40E0-B6D5-969AFC152367}" destId="{0590152B-2E6E-480F-B1BB-B44B75A44278}" srcOrd="2" destOrd="0" presId="urn:microsoft.com/office/officeart/2005/8/layout/orgChart1"/>
    <dgm:cxn modelId="{1811F79A-4D0C-452D-8715-7E408E1919EF}" type="presParOf" srcId="{EF510FC3-5054-477B-862E-EFFBEB219026}" destId="{49574634-EF7D-4B7F-B3A9-766698255176}" srcOrd="4" destOrd="0" presId="urn:microsoft.com/office/officeart/2005/8/layout/orgChart1"/>
    <dgm:cxn modelId="{F46B3E5B-7D69-4D0B-81F6-26557433B548}" type="presParOf" srcId="{EF510FC3-5054-477B-862E-EFFBEB219026}" destId="{B3944089-3DE4-4D1E-BB0A-C51D14A01A10}" srcOrd="5" destOrd="0" presId="urn:microsoft.com/office/officeart/2005/8/layout/orgChart1"/>
    <dgm:cxn modelId="{8AA66853-8492-4042-8F7C-F5B359833871}" type="presParOf" srcId="{B3944089-3DE4-4D1E-BB0A-C51D14A01A10}" destId="{718D3E17-0017-4C1A-856B-CA39E811F5B9}" srcOrd="0" destOrd="0" presId="urn:microsoft.com/office/officeart/2005/8/layout/orgChart1"/>
    <dgm:cxn modelId="{CF1D2B7A-9F11-4E1A-B8E3-61E8438836BA}" type="presParOf" srcId="{718D3E17-0017-4C1A-856B-CA39E811F5B9}" destId="{44081BF7-62BC-44C3-BBBC-4F4D43C493A8}" srcOrd="0" destOrd="0" presId="urn:microsoft.com/office/officeart/2005/8/layout/orgChart1"/>
    <dgm:cxn modelId="{05656C56-3149-488E-BCB0-25384C62B450}" type="presParOf" srcId="{718D3E17-0017-4C1A-856B-CA39E811F5B9}" destId="{77405C82-ED6E-4C5E-937C-13223B29E711}" srcOrd="1" destOrd="0" presId="urn:microsoft.com/office/officeart/2005/8/layout/orgChart1"/>
    <dgm:cxn modelId="{12FD6882-CF51-4AFF-B352-87520384BA48}" type="presParOf" srcId="{B3944089-3DE4-4D1E-BB0A-C51D14A01A10}" destId="{2624A0AC-12E5-4AFE-B092-E07407DD525A}" srcOrd="1" destOrd="0" presId="urn:microsoft.com/office/officeart/2005/8/layout/orgChart1"/>
    <dgm:cxn modelId="{492C28D9-CA40-4C32-854D-B6E7ECB6CBC2}" type="presParOf" srcId="{B3944089-3DE4-4D1E-BB0A-C51D14A01A10}" destId="{1258A27E-F30A-4246-8D59-3866C119B625}" srcOrd="2" destOrd="0" presId="urn:microsoft.com/office/officeart/2005/8/layout/orgChart1"/>
    <dgm:cxn modelId="{10F93CC0-EDF5-477B-8631-762E6EB0FDC9}" type="presParOf" srcId="{EF510FC3-5054-477B-862E-EFFBEB219026}" destId="{E2AE5320-4124-4A80-92C8-BE30C716F93B}" srcOrd="6" destOrd="0" presId="urn:microsoft.com/office/officeart/2005/8/layout/orgChart1"/>
    <dgm:cxn modelId="{3C7488A9-4E6D-46A7-B84D-6348549E404D}" type="presParOf" srcId="{EF510FC3-5054-477B-862E-EFFBEB219026}" destId="{70308B31-9503-4B96-A918-5B122B319FE1}" srcOrd="7" destOrd="0" presId="urn:microsoft.com/office/officeart/2005/8/layout/orgChart1"/>
    <dgm:cxn modelId="{584728F9-B943-450D-8288-FC9E8F72979F}" type="presParOf" srcId="{70308B31-9503-4B96-A918-5B122B319FE1}" destId="{455942C4-FC82-4A9E-85CA-3F1EE5DB513B}" srcOrd="0" destOrd="0" presId="urn:microsoft.com/office/officeart/2005/8/layout/orgChart1"/>
    <dgm:cxn modelId="{67994B8E-CE38-4D97-B6A3-EF733E1CB11A}" type="presParOf" srcId="{455942C4-FC82-4A9E-85CA-3F1EE5DB513B}" destId="{F732BFF9-708B-4F61-B9B5-DF8BC9DEE47C}" srcOrd="0" destOrd="0" presId="urn:microsoft.com/office/officeart/2005/8/layout/orgChart1"/>
    <dgm:cxn modelId="{4825D043-6DAB-472C-B762-ED39F460B8F3}" type="presParOf" srcId="{455942C4-FC82-4A9E-85CA-3F1EE5DB513B}" destId="{169F8A3D-5222-44DE-AC2D-9CF0E3D3E04E}" srcOrd="1" destOrd="0" presId="urn:microsoft.com/office/officeart/2005/8/layout/orgChart1"/>
    <dgm:cxn modelId="{F666D910-754B-42C8-A0AA-516DC82A9335}" type="presParOf" srcId="{70308B31-9503-4B96-A918-5B122B319FE1}" destId="{BD76F296-8505-4C07-816E-015C13E53DD6}" srcOrd="1" destOrd="0" presId="urn:microsoft.com/office/officeart/2005/8/layout/orgChart1"/>
    <dgm:cxn modelId="{1813CF55-6409-439B-92A6-821C56362284}" type="presParOf" srcId="{70308B31-9503-4B96-A918-5B122B319FE1}" destId="{DECFB673-BD8D-4143-8160-96ACF9E48F72}" srcOrd="2" destOrd="0" presId="urn:microsoft.com/office/officeart/2005/8/layout/orgChart1"/>
    <dgm:cxn modelId="{1CA5D164-93AD-452C-A7DC-9C75B6A68ED6}" type="presParOf" srcId="{EF510FC3-5054-477B-862E-EFFBEB219026}" destId="{9ED8B861-51C9-45C7-A928-0A30FA21BF9E}" srcOrd="8" destOrd="0" presId="urn:microsoft.com/office/officeart/2005/8/layout/orgChart1"/>
    <dgm:cxn modelId="{CF73F72A-26D9-4D79-BA4C-E6CD387B63F8}" type="presParOf" srcId="{EF510FC3-5054-477B-862E-EFFBEB219026}" destId="{A0D1B4CC-6765-481D-859D-B25B4A684B33}" srcOrd="9" destOrd="0" presId="urn:microsoft.com/office/officeart/2005/8/layout/orgChart1"/>
    <dgm:cxn modelId="{4B02459C-8C4E-4BAE-A37B-2E83E7C2C832}" type="presParOf" srcId="{A0D1B4CC-6765-481D-859D-B25B4A684B33}" destId="{C881E69A-CA18-4902-9B7A-CD4B3D78B17B}" srcOrd="0" destOrd="0" presId="urn:microsoft.com/office/officeart/2005/8/layout/orgChart1"/>
    <dgm:cxn modelId="{0AE3985E-3773-4181-88E6-5FD870238962}" type="presParOf" srcId="{C881E69A-CA18-4902-9B7A-CD4B3D78B17B}" destId="{ED0778B0-2B38-4780-A3F1-C7DC8D1D3361}" srcOrd="0" destOrd="0" presId="urn:microsoft.com/office/officeart/2005/8/layout/orgChart1"/>
    <dgm:cxn modelId="{1637B178-2114-488E-97E9-CBA0A8C8315B}" type="presParOf" srcId="{C881E69A-CA18-4902-9B7A-CD4B3D78B17B}" destId="{D935F309-17B9-43E5-8AC0-78889D7EF299}" srcOrd="1" destOrd="0" presId="urn:microsoft.com/office/officeart/2005/8/layout/orgChart1"/>
    <dgm:cxn modelId="{B4ED840D-F5CC-4B71-89E8-7B6A52B223A5}" type="presParOf" srcId="{A0D1B4CC-6765-481D-859D-B25B4A684B33}" destId="{A37CD92C-67E3-4D0E-A5AB-6C62AF10571F}" srcOrd="1" destOrd="0" presId="urn:microsoft.com/office/officeart/2005/8/layout/orgChart1"/>
    <dgm:cxn modelId="{93ECB12D-2A9A-49AB-92AE-6061CA69DC1D}" type="presParOf" srcId="{A0D1B4CC-6765-481D-859D-B25B4A684B33}" destId="{F331D9DD-CFA2-4E44-84A1-C237E86133A0}" srcOrd="2" destOrd="0" presId="urn:microsoft.com/office/officeart/2005/8/layout/orgChart1"/>
    <dgm:cxn modelId="{A88A5048-5360-48DA-83DD-F07610E09B64}" type="presParOf" srcId="{EF510FC3-5054-477B-862E-EFFBEB219026}" destId="{7B9D448A-6850-44E7-AE03-FB78D7082D03}" srcOrd="10" destOrd="0" presId="urn:microsoft.com/office/officeart/2005/8/layout/orgChart1"/>
    <dgm:cxn modelId="{EE1D6FF0-A7B4-4903-8570-5FC018E32D48}" type="presParOf" srcId="{EF510FC3-5054-477B-862E-EFFBEB219026}" destId="{1249DEF1-4FAE-40CF-B883-890E71D0E1FA}" srcOrd="11" destOrd="0" presId="urn:microsoft.com/office/officeart/2005/8/layout/orgChart1"/>
    <dgm:cxn modelId="{3BE95C43-27ED-4694-BCEB-AB528C94F7A6}" type="presParOf" srcId="{1249DEF1-4FAE-40CF-B883-890E71D0E1FA}" destId="{86E2A77A-46BB-4746-91A9-2A230AEAC37D}" srcOrd="0" destOrd="0" presId="urn:microsoft.com/office/officeart/2005/8/layout/orgChart1"/>
    <dgm:cxn modelId="{E4EFD7AF-CB05-4D58-82C5-2029476ECEBA}" type="presParOf" srcId="{86E2A77A-46BB-4746-91A9-2A230AEAC37D}" destId="{1867A30A-B1E6-45A4-9E7E-E88D1C25495B}" srcOrd="0" destOrd="0" presId="urn:microsoft.com/office/officeart/2005/8/layout/orgChart1"/>
    <dgm:cxn modelId="{8C7E78B2-5C62-4B59-9954-A14A35F3129E}" type="presParOf" srcId="{86E2A77A-46BB-4746-91A9-2A230AEAC37D}" destId="{1C10EB7D-6750-458A-876E-6BC6B68FA89B}" srcOrd="1" destOrd="0" presId="urn:microsoft.com/office/officeart/2005/8/layout/orgChart1"/>
    <dgm:cxn modelId="{0ED7CB56-10C6-4E5D-AFD4-C869C7E87063}" type="presParOf" srcId="{1249DEF1-4FAE-40CF-B883-890E71D0E1FA}" destId="{DCB656A0-F4DE-4B17-BA8D-A9A5C0BA05D6}" srcOrd="1" destOrd="0" presId="urn:microsoft.com/office/officeart/2005/8/layout/orgChart1"/>
    <dgm:cxn modelId="{C5BAFA0A-9C26-4910-B420-A748B21CC738}" type="presParOf" srcId="{1249DEF1-4FAE-40CF-B883-890E71D0E1FA}" destId="{495B1A6F-9A43-4CB0-8F1A-9AB8EF4891EC}" srcOrd="2" destOrd="0" presId="urn:microsoft.com/office/officeart/2005/8/layout/orgChart1"/>
    <dgm:cxn modelId="{CEAD5748-2C68-4E00-954A-DD0CD6912B61}" type="presParOf" srcId="{EF510FC3-5054-477B-862E-EFFBEB219026}" destId="{BB7790A6-130F-43E1-A630-18332A52239B}" srcOrd="12" destOrd="0" presId="urn:microsoft.com/office/officeart/2005/8/layout/orgChart1"/>
    <dgm:cxn modelId="{41CF7E46-CDB4-4AB6-912E-982F15674C8C}" type="presParOf" srcId="{EF510FC3-5054-477B-862E-EFFBEB219026}" destId="{FFD48474-683C-4A91-8C46-EBB35FCC8EE9}" srcOrd="13" destOrd="0" presId="urn:microsoft.com/office/officeart/2005/8/layout/orgChart1"/>
    <dgm:cxn modelId="{5DD91583-EB28-4A73-98B4-4D92C72B2C9B}" type="presParOf" srcId="{FFD48474-683C-4A91-8C46-EBB35FCC8EE9}" destId="{05A3AB2D-8D21-48FE-B890-981DC1F2D8CD}" srcOrd="0" destOrd="0" presId="urn:microsoft.com/office/officeart/2005/8/layout/orgChart1"/>
    <dgm:cxn modelId="{8A84F80B-50B8-4AF1-AE42-E5584DF98684}" type="presParOf" srcId="{05A3AB2D-8D21-48FE-B890-981DC1F2D8CD}" destId="{34336C2E-99E1-4BCC-996D-16893661AE05}" srcOrd="0" destOrd="0" presId="urn:microsoft.com/office/officeart/2005/8/layout/orgChart1"/>
    <dgm:cxn modelId="{1068EEF3-3A78-4752-85B2-82DD7A28F0F7}" type="presParOf" srcId="{05A3AB2D-8D21-48FE-B890-981DC1F2D8CD}" destId="{6FA591B9-E0A4-4EA6-A4DC-16FE3850B668}" srcOrd="1" destOrd="0" presId="urn:microsoft.com/office/officeart/2005/8/layout/orgChart1"/>
    <dgm:cxn modelId="{56F5A943-F305-4A90-804F-788148A34261}" type="presParOf" srcId="{FFD48474-683C-4A91-8C46-EBB35FCC8EE9}" destId="{5E1572E3-08B8-4BB2-99B2-1992A8F2AF46}" srcOrd="1" destOrd="0" presId="urn:microsoft.com/office/officeart/2005/8/layout/orgChart1"/>
    <dgm:cxn modelId="{FB91E45C-B3EA-445B-A3B5-061EEE32BE33}" type="presParOf" srcId="{FFD48474-683C-4A91-8C46-EBB35FCC8EE9}" destId="{2268893C-D5F3-468B-8036-BF1A85D8C6AC}" srcOrd="2" destOrd="0" presId="urn:microsoft.com/office/officeart/2005/8/layout/orgChart1"/>
    <dgm:cxn modelId="{C4180CE0-F67C-46F7-B4A1-90F3C5412700}" type="presParOf" srcId="{EF510FC3-5054-477B-862E-EFFBEB219026}" destId="{70432D35-3654-44B1-BA2D-C8A7CC7F711E}" srcOrd="14" destOrd="0" presId="urn:microsoft.com/office/officeart/2005/8/layout/orgChart1"/>
    <dgm:cxn modelId="{C30364A5-231F-4408-97D1-5231B933C1C4}" type="presParOf" srcId="{EF510FC3-5054-477B-862E-EFFBEB219026}" destId="{48DA2967-2CB2-42F5-877B-BE52AC27539B}" srcOrd="15" destOrd="0" presId="urn:microsoft.com/office/officeart/2005/8/layout/orgChart1"/>
    <dgm:cxn modelId="{4A45FD33-172B-4C96-9F34-2B2BC8237653}" type="presParOf" srcId="{48DA2967-2CB2-42F5-877B-BE52AC27539B}" destId="{B9D4B9E8-E13C-44EE-9DF3-EC4B4C1C03C3}" srcOrd="0" destOrd="0" presId="urn:microsoft.com/office/officeart/2005/8/layout/orgChart1"/>
    <dgm:cxn modelId="{C3D805C5-A5B7-4306-BE43-6FFE69024B37}" type="presParOf" srcId="{B9D4B9E8-E13C-44EE-9DF3-EC4B4C1C03C3}" destId="{EC3623C9-3F8C-46C5-AB6A-C26E02A751A3}" srcOrd="0" destOrd="0" presId="urn:microsoft.com/office/officeart/2005/8/layout/orgChart1"/>
    <dgm:cxn modelId="{2DA74111-0A4D-4F5A-B0EB-412F64A60E89}" type="presParOf" srcId="{B9D4B9E8-E13C-44EE-9DF3-EC4B4C1C03C3}" destId="{BA1A8BEF-6DA7-4A81-B2AB-51F2F4A57F9B}" srcOrd="1" destOrd="0" presId="urn:microsoft.com/office/officeart/2005/8/layout/orgChart1"/>
    <dgm:cxn modelId="{CBC8AEA1-DF30-41B0-ADA4-83F44551ECEE}" type="presParOf" srcId="{48DA2967-2CB2-42F5-877B-BE52AC27539B}" destId="{3B6F9184-CB06-4D21-985F-E8474FF38B6E}" srcOrd="1" destOrd="0" presId="urn:microsoft.com/office/officeart/2005/8/layout/orgChart1"/>
    <dgm:cxn modelId="{FE8DC7C3-9B26-413D-BB72-16909BE1B63B}" type="presParOf" srcId="{48DA2967-2CB2-42F5-877B-BE52AC27539B}" destId="{B794B2AD-F760-4F20-8FA0-352B8B83E4F7}" srcOrd="2" destOrd="0" presId="urn:microsoft.com/office/officeart/2005/8/layout/orgChart1"/>
    <dgm:cxn modelId="{640F6423-2C88-4DD1-A566-23B305F70FF2}" type="presParOf" srcId="{28A7E3B6-3B70-4177-A92B-4F51818B4A75}" destId="{E4B58395-EC24-43AD-BE1F-3E4965EB1D22}" srcOrd="2" destOrd="0" presId="urn:microsoft.com/office/officeart/2005/8/layout/orgChart1"/>
    <dgm:cxn modelId="{0A4874BD-65A9-41AA-A3F9-99006133CDB8}" type="presParOf" srcId="{E63FA5E1-9C3E-4275-93CA-24763CB0E37C}" destId="{8AD1C063-1CF7-4B18-9DAA-52BEBAF651C4}" srcOrd="4" destOrd="0" presId="urn:microsoft.com/office/officeart/2005/8/layout/orgChart1"/>
    <dgm:cxn modelId="{99203F3E-DEC4-457C-8D35-A3AD6D7CCBA7}" type="presParOf" srcId="{E63FA5E1-9C3E-4275-93CA-24763CB0E37C}" destId="{8BA83F1B-7E45-4B1F-805B-FA990E38AD67}" srcOrd="5" destOrd="0" presId="urn:microsoft.com/office/officeart/2005/8/layout/orgChart1"/>
    <dgm:cxn modelId="{66D518F0-2F95-4DFC-9C63-7B781105A3D9}" type="presParOf" srcId="{8BA83F1B-7E45-4B1F-805B-FA990E38AD67}" destId="{9E0D0362-542D-4AD7-8D78-911888F36FCF}" srcOrd="0" destOrd="0" presId="urn:microsoft.com/office/officeart/2005/8/layout/orgChart1"/>
    <dgm:cxn modelId="{88099A61-47F8-4992-8E27-4CEF280A79D5}" type="presParOf" srcId="{9E0D0362-542D-4AD7-8D78-911888F36FCF}" destId="{1CB79BA7-57D1-431B-AD07-C4BD50775F04}" srcOrd="0" destOrd="0" presId="urn:microsoft.com/office/officeart/2005/8/layout/orgChart1"/>
    <dgm:cxn modelId="{7208824B-212F-4646-BC8E-74A2D0616412}" type="presParOf" srcId="{9E0D0362-542D-4AD7-8D78-911888F36FCF}" destId="{268E7367-885E-43A7-A56B-C782BBADEFDD}" srcOrd="1" destOrd="0" presId="urn:microsoft.com/office/officeart/2005/8/layout/orgChart1"/>
    <dgm:cxn modelId="{B82C6B63-ADFB-4276-AC29-0C40BDA16303}" type="presParOf" srcId="{8BA83F1B-7E45-4B1F-805B-FA990E38AD67}" destId="{7BEE54AE-D1B2-48B0-A4C5-D674239E0BD9}" srcOrd="1" destOrd="0" presId="urn:microsoft.com/office/officeart/2005/8/layout/orgChart1"/>
    <dgm:cxn modelId="{42F46298-915E-46D6-9489-744191D8C1DB}" type="presParOf" srcId="{7BEE54AE-D1B2-48B0-A4C5-D674239E0BD9}" destId="{F8D771B5-9B51-4BB0-B39E-C024ED9F9CFA}" srcOrd="0" destOrd="0" presId="urn:microsoft.com/office/officeart/2005/8/layout/orgChart1"/>
    <dgm:cxn modelId="{2671FC3A-BB60-4810-B6DC-5D4E8CF39D14}" type="presParOf" srcId="{7BEE54AE-D1B2-48B0-A4C5-D674239E0BD9}" destId="{E93C6FFD-A6E2-4552-8068-54C0DD84A617}" srcOrd="1" destOrd="0" presId="urn:microsoft.com/office/officeart/2005/8/layout/orgChart1"/>
    <dgm:cxn modelId="{8497CB23-36F6-4F53-913C-088B5027B318}" type="presParOf" srcId="{E93C6FFD-A6E2-4552-8068-54C0DD84A617}" destId="{82125E43-2965-4277-A604-43E7C1DD3912}" srcOrd="0" destOrd="0" presId="urn:microsoft.com/office/officeart/2005/8/layout/orgChart1"/>
    <dgm:cxn modelId="{63F7CD99-531D-4BC6-84C4-03AFBEEFDC35}" type="presParOf" srcId="{82125E43-2965-4277-A604-43E7C1DD3912}" destId="{82710D5A-7D95-4C42-950B-58D77864B523}" srcOrd="0" destOrd="0" presId="urn:microsoft.com/office/officeart/2005/8/layout/orgChart1"/>
    <dgm:cxn modelId="{F6329679-5888-4C8C-8FBD-9B50FD0A88DE}" type="presParOf" srcId="{82125E43-2965-4277-A604-43E7C1DD3912}" destId="{AD482969-CA14-4A77-98FE-545BA0E20C2A}" srcOrd="1" destOrd="0" presId="urn:microsoft.com/office/officeart/2005/8/layout/orgChart1"/>
    <dgm:cxn modelId="{28B14227-8A1F-4875-91F6-31AAD10ADBF6}" type="presParOf" srcId="{E93C6FFD-A6E2-4552-8068-54C0DD84A617}" destId="{125895F7-693B-4D22-B490-4734FBB0A56C}" srcOrd="1" destOrd="0" presId="urn:microsoft.com/office/officeart/2005/8/layout/orgChart1"/>
    <dgm:cxn modelId="{BDBBDFA5-4EDB-4EF0-9064-788490282C4A}" type="presParOf" srcId="{E93C6FFD-A6E2-4552-8068-54C0DD84A617}" destId="{07D69E00-7450-4B68-9971-C22030594EFE}" srcOrd="2" destOrd="0" presId="urn:microsoft.com/office/officeart/2005/8/layout/orgChart1"/>
    <dgm:cxn modelId="{6D128299-D435-4DA7-A609-3DAEBFAD0CF8}" type="presParOf" srcId="{7BEE54AE-D1B2-48B0-A4C5-D674239E0BD9}" destId="{1028CE20-5CDB-4373-BE5A-F30C85BA6D03}" srcOrd="2" destOrd="0" presId="urn:microsoft.com/office/officeart/2005/8/layout/orgChart1"/>
    <dgm:cxn modelId="{ECFAD3C9-D08A-4D2C-99CD-FD702C749B93}" type="presParOf" srcId="{7BEE54AE-D1B2-48B0-A4C5-D674239E0BD9}" destId="{5761FD9D-8641-4221-8E0B-AB8BE23C4390}" srcOrd="3" destOrd="0" presId="urn:microsoft.com/office/officeart/2005/8/layout/orgChart1"/>
    <dgm:cxn modelId="{5CD35EE5-E678-48AE-8D64-3EEA77651E93}" type="presParOf" srcId="{5761FD9D-8641-4221-8E0B-AB8BE23C4390}" destId="{67B19165-C5DD-4BC7-9A07-E0C141874FEE}" srcOrd="0" destOrd="0" presId="urn:microsoft.com/office/officeart/2005/8/layout/orgChart1"/>
    <dgm:cxn modelId="{F7F5D940-D3C1-4795-88C5-5F505C81A9DC}" type="presParOf" srcId="{67B19165-C5DD-4BC7-9A07-E0C141874FEE}" destId="{C84A556B-A052-4EFC-A4B8-BAF8937B7CFA}" srcOrd="0" destOrd="0" presId="urn:microsoft.com/office/officeart/2005/8/layout/orgChart1"/>
    <dgm:cxn modelId="{043F606D-F017-46B4-BFCD-7EA6939971E0}" type="presParOf" srcId="{67B19165-C5DD-4BC7-9A07-E0C141874FEE}" destId="{651AEFE9-0044-4AE1-B70D-903BEA91512A}" srcOrd="1" destOrd="0" presId="urn:microsoft.com/office/officeart/2005/8/layout/orgChart1"/>
    <dgm:cxn modelId="{C73F96DA-4725-4CC4-8790-2B4917E7B6DB}" type="presParOf" srcId="{5761FD9D-8641-4221-8E0B-AB8BE23C4390}" destId="{2AD33BE3-3F5A-46E0-974B-C1DB2D321AB0}" srcOrd="1" destOrd="0" presId="urn:microsoft.com/office/officeart/2005/8/layout/orgChart1"/>
    <dgm:cxn modelId="{F65290FA-F166-42F5-9755-061A37668C6C}" type="presParOf" srcId="{5761FD9D-8641-4221-8E0B-AB8BE23C4390}" destId="{DCE2F9C4-EF05-4CA6-9618-C0895C8456F6}" srcOrd="2" destOrd="0" presId="urn:microsoft.com/office/officeart/2005/8/layout/orgChart1"/>
    <dgm:cxn modelId="{02328039-DD88-4DCC-A8B4-3B4349CF8BA9}" type="presParOf" srcId="{7BEE54AE-D1B2-48B0-A4C5-D674239E0BD9}" destId="{834287EC-A0F8-4748-AF89-3092E90BB534}" srcOrd="4" destOrd="0" presId="urn:microsoft.com/office/officeart/2005/8/layout/orgChart1"/>
    <dgm:cxn modelId="{B85C19D3-BEF1-46CC-9C12-CF9E81F45EC0}" type="presParOf" srcId="{7BEE54AE-D1B2-48B0-A4C5-D674239E0BD9}" destId="{01693653-7E99-47F7-A976-5F2D98E177F4}" srcOrd="5" destOrd="0" presId="urn:microsoft.com/office/officeart/2005/8/layout/orgChart1"/>
    <dgm:cxn modelId="{73285472-094C-4465-9DEE-24CF22A41031}" type="presParOf" srcId="{01693653-7E99-47F7-A976-5F2D98E177F4}" destId="{A633FCF0-36E5-4E5A-BDF0-8E7D4B6B8A78}" srcOrd="0" destOrd="0" presId="urn:microsoft.com/office/officeart/2005/8/layout/orgChart1"/>
    <dgm:cxn modelId="{924DBD50-7F0B-4D09-8874-1353AA4D9CAC}" type="presParOf" srcId="{A633FCF0-36E5-4E5A-BDF0-8E7D4B6B8A78}" destId="{E9890B9B-766C-47E6-9250-6535E128BAEC}" srcOrd="0" destOrd="0" presId="urn:microsoft.com/office/officeart/2005/8/layout/orgChart1"/>
    <dgm:cxn modelId="{F3A82A69-E48B-4DCC-BBD1-71852AFFB294}" type="presParOf" srcId="{A633FCF0-36E5-4E5A-BDF0-8E7D4B6B8A78}" destId="{F0A6D50B-3C8A-4011-B10F-D8377C04909D}" srcOrd="1" destOrd="0" presId="urn:microsoft.com/office/officeart/2005/8/layout/orgChart1"/>
    <dgm:cxn modelId="{6E47A32A-D523-4DCA-AFBF-C0CF72946208}" type="presParOf" srcId="{01693653-7E99-47F7-A976-5F2D98E177F4}" destId="{61F1E172-C70D-470F-B6E5-89D121F8BEA1}" srcOrd="1" destOrd="0" presId="urn:microsoft.com/office/officeart/2005/8/layout/orgChart1"/>
    <dgm:cxn modelId="{B933BBFD-7A3A-41FD-A261-830030038C85}" type="presParOf" srcId="{01693653-7E99-47F7-A976-5F2D98E177F4}" destId="{5CA725D9-6188-4516-9D76-0EB15B33D892}" srcOrd="2" destOrd="0" presId="urn:microsoft.com/office/officeart/2005/8/layout/orgChart1"/>
    <dgm:cxn modelId="{5073FCA0-7C1F-44C2-BDCB-0C7B742E57EC}" type="presParOf" srcId="{7BEE54AE-D1B2-48B0-A4C5-D674239E0BD9}" destId="{2C31B419-7AB1-45EE-AAA6-2C167060F43C}" srcOrd="6" destOrd="0" presId="urn:microsoft.com/office/officeart/2005/8/layout/orgChart1"/>
    <dgm:cxn modelId="{726A8B0D-D656-40CA-8F93-0BCAD71A817F}" type="presParOf" srcId="{7BEE54AE-D1B2-48B0-A4C5-D674239E0BD9}" destId="{98BA7706-A022-4797-8EDB-C2E5AF9F8071}" srcOrd="7" destOrd="0" presId="urn:microsoft.com/office/officeart/2005/8/layout/orgChart1"/>
    <dgm:cxn modelId="{E9CC7664-FD9D-4B4E-894D-D5219AAB12ED}" type="presParOf" srcId="{98BA7706-A022-4797-8EDB-C2E5AF9F8071}" destId="{4C923CCD-319E-4FAF-91B5-C6BD436DE33B}" srcOrd="0" destOrd="0" presId="urn:microsoft.com/office/officeart/2005/8/layout/orgChart1"/>
    <dgm:cxn modelId="{FBAC9942-CC27-46F3-9625-B1C649F9C699}" type="presParOf" srcId="{4C923CCD-319E-4FAF-91B5-C6BD436DE33B}" destId="{9B6BD73F-8E5B-43EE-8C5A-2CBF792F9807}" srcOrd="0" destOrd="0" presId="urn:microsoft.com/office/officeart/2005/8/layout/orgChart1"/>
    <dgm:cxn modelId="{573D15B6-0BC7-44EC-A964-2345482DF69A}" type="presParOf" srcId="{4C923CCD-319E-4FAF-91B5-C6BD436DE33B}" destId="{E291457E-DB02-4C6E-8837-2C8CFE3FA207}" srcOrd="1" destOrd="0" presId="urn:microsoft.com/office/officeart/2005/8/layout/orgChart1"/>
    <dgm:cxn modelId="{56CA61B6-9433-4601-BAB7-EE37D2D5BE40}" type="presParOf" srcId="{98BA7706-A022-4797-8EDB-C2E5AF9F8071}" destId="{E0419EDE-4CA2-4097-9BD2-F0FFA0EEC117}" srcOrd="1" destOrd="0" presId="urn:microsoft.com/office/officeart/2005/8/layout/orgChart1"/>
    <dgm:cxn modelId="{4B354E19-4954-4185-9F73-FBC37BF27ED6}" type="presParOf" srcId="{98BA7706-A022-4797-8EDB-C2E5AF9F8071}" destId="{7F84F0BA-A702-41E8-A0C5-DA05EE384FFB}" srcOrd="2" destOrd="0" presId="urn:microsoft.com/office/officeart/2005/8/layout/orgChart1"/>
    <dgm:cxn modelId="{2FC81A07-EEA8-485A-A28B-67F9DF89C3D3}" type="presParOf" srcId="{7BEE54AE-D1B2-48B0-A4C5-D674239E0BD9}" destId="{72B634C2-91C9-43FE-8BE3-84CB3464DC7E}" srcOrd="8" destOrd="0" presId="urn:microsoft.com/office/officeart/2005/8/layout/orgChart1"/>
    <dgm:cxn modelId="{B6692EE1-1CB0-4C5A-81B8-06CACDDB876D}" type="presParOf" srcId="{7BEE54AE-D1B2-48B0-A4C5-D674239E0BD9}" destId="{88B60343-F9E5-4728-9AB2-4FBD5562F37F}" srcOrd="9" destOrd="0" presId="urn:microsoft.com/office/officeart/2005/8/layout/orgChart1"/>
    <dgm:cxn modelId="{DFC972EA-C665-448D-A2B8-7624AE6A14FE}" type="presParOf" srcId="{88B60343-F9E5-4728-9AB2-4FBD5562F37F}" destId="{B9E11C99-1447-48D6-A9D7-8B14558895F5}" srcOrd="0" destOrd="0" presId="urn:microsoft.com/office/officeart/2005/8/layout/orgChart1"/>
    <dgm:cxn modelId="{1D709772-FB62-4F5C-9088-69799AC785AF}" type="presParOf" srcId="{B9E11C99-1447-48D6-A9D7-8B14558895F5}" destId="{CC3C492F-E24F-47AF-887B-E7AC2B7CEDFB}" srcOrd="0" destOrd="0" presId="urn:microsoft.com/office/officeart/2005/8/layout/orgChart1"/>
    <dgm:cxn modelId="{FC4332CC-8653-41F1-B555-3585DD537949}" type="presParOf" srcId="{B9E11C99-1447-48D6-A9D7-8B14558895F5}" destId="{F33D9DED-92E1-448A-8239-87A1314266EA}" srcOrd="1" destOrd="0" presId="urn:microsoft.com/office/officeart/2005/8/layout/orgChart1"/>
    <dgm:cxn modelId="{18802558-8A72-4AF8-A925-94C48F466CB3}" type="presParOf" srcId="{88B60343-F9E5-4728-9AB2-4FBD5562F37F}" destId="{BF811CB4-3AB6-485A-83E0-78940B6F4896}" srcOrd="1" destOrd="0" presId="urn:microsoft.com/office/officeart/2005/8/layout/orgChart1"/>
    <dgm:cxn modelId="{4C120ADE-7941-4412-B86E-A93897A751D0}" type="presParOf" srcId="{88B60343-F9E5-4728-9AB2-4FBD5562F37F}" destId="{C72BF3C4-008E-4D0B-AB57-D9E2FEDB0965}" srcOrd="2" destOrd="0" presId="urn:microsoft.com/office/officeart/2005/8/layout/orgChart1"/>
    <dgm:cxn modelId="{6D6D17BB-3263-49E4-A3B5-14A44CD2A36D}" type="presParOf" srcId="{7BEE54AE-D1B2-48B0-A4C5-D674239E0BD9}" destId="{593A056F-3C11-47BE-A7BA-DB0DF56B8090}" srcOrd="10" destOrd="0" presId="urn:microsoft.com/office/officeart/2005/8/layout/orgChart1"/>
    <dgm:cxn modelId="{14F78D65-214B-4F18-9DEC-0B594A84D095}" type="presParOf" srcId="{7BEE54AE-D1B2-48B0-A4C5-D674239E0BD9}" destId="{ECD033CA-24F2-4639-B2C6-C237D1BA96CF}" srcOrd="11" destOrd="0" presId="urn:microsoft.com/office/officeart/2005/8/layout/orgChart1"/>
    <dgm:cxn modelId="{D686DA8D-4CEC-48C7-A4D8-4A0ADC8E1CD1}" type="presParOf" srcId="{ECD033CA-24F2-4639-B2C6-C237D1BA96CF}" destId="{FAF71BE0-B4B9-4425-8D3D-E2C179DA6289}" srcOrd="0" destOrd="0" presId="urn:microsoft.com/office/officeart/2005/8/layout/orgChart1"/>
    <dgm:cxn modelId="{52F0DDA3-92BF-433C-B2AF-C21A33C26F9D}" type="presParOf" srcId="{FAF71BE0-B4B9-4425-8D3D-E2C179DA6289}" destId="{6CE2AB44-0DD8-4DEE-9F1A-288AACB9704A}" srcOrd="0" destOrd="0" presId="urn:microsoft.com/office/officeart/2005/8/layout/orgChart1"/>
    <dgm:cxn modelId="{1E3A59CE-8B06-4713-B5C4-C9479172F1D9}" type="presParOf" srcId="{FAF71BE0-B4B9-4425-8D3D-E2C179DA6289}" destId="{49E22D87-F669-4646-8EDD-94E6A6290984}" srcOrd="1" destOrd="0" presId="urn:microsoft.com/office/officeart/2005/8/layout/orgChart1"/>
    <dgm:cxn modelId="{A4B19DD1-0630-4385-B9C0-EEDCF2D4B4B1}" type="presParOf" srcId="{ECD033CA-24F2-4639-B2C6-C237D1BA96CF}" destId="{3F654F55-4EAB-4C68-B945-139448B317FC}" srcOrd="1" destOrd="0" presId="urn:microsoft.com/office/officeart/2005/8/layout/orgChart1"/>
    <dgm:cxn modelId="{AD527003-6FD3-41A5-A5A0-1010DA234E0D}" type="presParOf" srcId="{ECD033CA-24F2-4639-B2C6-C237D1BA96CF}" destId="{4AE00C67-6586-45B7-8CE4-D4C399B68775}" srcOrd="2" destOrd="0" presId="urn:microsoft.com/office/officeart/2005/8/layout/orgChart1"/>
    <dgm:cxn modelId="{AB2F6477-A7FF-4A96-8F60-A5A6E35A368A}" type="presParOf" srcId="{7BEE54AE-D1B2-48B0-A4C5-D674239E0BD9}" destId="{83A8232C-D12F-4750-BE92-7E49CDA61C6B}" srcOrd="12" destOrd="0" presId="urn:microsoft.com/office/officeart/2005/8/layout/orgChart1"/>
    <dgm:cxn modelId="{758AE278-9BB9-476A-8DD7-5563A1426C4D}" type="presParOf" srcId="{7BEE54AE-D1B2-48B0-A4C5-D674239E0BD9}" destId="{B32A9F3E-07B6-4F73-AB3C-15C199D2F852}" srcOrd="13" destOrd="0" presId="urn:microsoft.com/office/officeart/2005/8/layout/orgChart1"/>
    <dgm:cxn modelId="{DE4D94DD-58CF-413F-9F17-C4C5B9192C4A}" type="presParOf" srcId="{B32A9F3E-07B6-4F73-AB3C-15C199D2F852}" destId="{8A8D0005-2A3B-481C-B8C8-FB54F3270F2A}" srcOrd="0" destOrd="0" presId="urn:microsoft.com/office/officeart/2005/8/layout/orgChart1"/>
    <dgm:cxn modelId="{35D20079-D45D-432E-B9D6-2B2616A5B072}" type="presParOf" srcId="{8A8D0005-2A3B-481C-B8C8-FB54F3270F2A}" destId="{849E9BDA-9EE1-4FB0-B597-1CD1A9E40A0C}" srcOrd="0" destOrd="0" presId="urn:microsoft.com/office/officeart/2005/8/layout/orgChart1"/>
    <dgm:cxn modelId="{978EE892-19DF-4317-8B5B-36DA16F2BD79}" type="presParOf" srcId="{8A8D0005-2A3B-481C-B8C8-FB54F3270F2A}" destId="{4920F8D3-7B57-4F64-92CF-3368C4C1D5C3}" srcOrd="1" destOrd="0" presId="urn:microsoft.com/office/officeart/2005/8/layout/orgChart1"/>
    <dgm:cxn modelId="{152FE6F8-C90F-471C-B2EC-DE8D88A3A30E}" type="presParOf" srcId="{B32A9F3E-07B6-4F73-AB3C-15C199D2F852}" destId="{9C865A35-C94C-44DB-8739-9068971F2556}" srcOrd="1" destOrd="0" presId="urn:microsoft.com/office/officeart/2005/8/layout/orgChart1"/>
    <dgm:cxn modelId="{63ACD617-8133-412A-99EE-61C644667882}" type="presParOf" srcId="{B32A9F3E-07B6-4F73-AB3C-15C199D2F852}" destId="{E6096992-1D0A-422E-AB5F-4CBF72734D9D}" srcOrd="2" destOrd="0" presId="urn:microsoft.com/office/officeart/2005/8/layout/orgChart1"/>
    <dgm:cxn modelId="{60CB5600-3D7D-4419-944A-AA5556FD5276}" type="presParOf" srcId="{8BA83F1B-7E45-4B1F-805B-FA990E38AD67}" destId="{9FD9372B-F80F-41B2-88AC-F5113A73E14C}" srcOrd="2" destOrd="0" presId="urn:microsoft.com/office/officeart/2005/8/layout/orgChart1"/>
    <dgm:cxn modelId="{A5E3A454-50A4-411D-9828-DD946812A95B}" type="presParOf" srcId="{2FCE9E8C-BB88-46A6-A7CA-D8BE5B5D3240}" destId="{FF5C2DE4-4180-4D18-85BC-27465798C93C}" srcOrd="2" destOrd="0" presId="urn:microsoft.com/office/officeart/2005/8/layout/orgChart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8232C-D12F-4750-BE92-7E49CDA61C6B}">
      <dsp:nvSpPr>
        <dsp:cNvPr id="0" name=""/>
        <dsp:cNvSpPr/>
      </dsp:nvSpPr>
      <dsp:spPr>
        <a:xfrm>
          <a:off x="7471781" y="1738971"/>
          <a:ext cx="134287" cy="3324048"/>
        </a:xfrm>
        <a:custGeom>
          <a:avLst/>
          <a:gdLst/>
          <a:ahLst/>
          <a:cxnLst/>
          <a:rect l="0" t="0" r="0" b="0"/>
          <a:pathLst>
            <a:path>
              <a:moveTo>
                <a:pt x="134287" y="0"/>
              </a:moveTo>
              <a:lnTo>
                <a:pt x="134287" y="3324048"/>
              </a:lnTo>
              <a:lnTo>
                <a:pt x="0" y="3324048"/>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3A056F-3C11-47BE-A7BA-DB0DF56B8090}">
      <dsp:nvSpPr>
        <dsp:cNvPr id="0" name=""/>
        <dsp:cNvSpPr/>
      </dsp:nvSpPr>
      <dsp:spPr>
        <a:xfrm>
          <a:off x="7606068" y="1738971"/>
          <a:ext cx="134287" cy="2416011"/>
        </a:xfrm>
        <a:custGeom>
          <a:avLst/>
          <a:gdLst/>
          <a:ahLst/>
          <a:cxnLst/>
          <a:rect l="0" t="0" r="0" b="0"/>
          <a:pathLst>
            <a:path>
              <a:moveTo>
                <a:pt x="0" y="0"/>
              </a:moveTo>
              <a:lnTo>
                <a:pt x="0" y="2416011"/>
              </a:lnTo>
              <a:lnTo>
                <a:pt x="134287" y="2416011"/>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B634C2-91C9-43FE-8BE3-84CB3464DC7E}">
      <dsp:nvSpPr>
        <dsp:cNvPr id="0" name=""/>
        <dsp:cNvSpPr/>
      </dsp:nvSpPr>
      <dsp:spPr>
        <a:xfrm>
          <a:off x="7471781" y="1738971"/>
          <a:ext cx="134287" cy="2416011"/>
        </a:xfrm>
        <a:custGeom>
          <a:avLst/>
          <a:gdLst/>
          <a:ahLst/>
          <a:cxnLst/>
          <a:rect l="0" t="0" r="0" b="0"/>
          <a:pathLst>
            <a:path>
              <a:moveTo>
                <a:pt x="134287" y="0"/>
              </a:moveTo>
              <a:lnTo>
                <a:pt x="134287" y="2416011"/>
              </a:lnTo>
              <a:lnTo>
                <a:pt x="0" y="2416011"/>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31B419-7AB1-45EE-AAA6-2C167060F43C}">
      <dsp:nvSpPr>
        <dsp:cNvPr id="0" name=""/>
        <dsp:cNvSpPr/>
      </dsp:nvSpPr>
      <dsp:spPr>
        <a:xfrm>
          <a:off x="7606068" y="1738971"/>
          <a:ext cx="134287" cy="1507974"/>
        </a:xfrm>
        <a:custGeom>
          <a:avLst/>
          <a:gdLst/>
          <a:ahLst/>
          <a:cxnLst/>
          <a:rect l="0" t="0" r="0" b="0"/>
          <a:pathLst>
            <a:path>
              <a:moveTo>
                <a:pt x="0" y="0"/>
              </a:moveTo>
              <a:lnTo>
                <a:pt x="0" y="1507974"/>
              </a:lnTo>
              <a:lnTo>
                <a:pt x="134287" y="1507974"/>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4287EC-A0F8-4748-AF89-3092E90BB534}">
      <dsp:nvSpPr>
        <dsp:cNvPr id="0" name=""/>
        <dsp:cNvSpPr/>
      </dsp:nvSpPr>
      <dsp:spPr>
        <a:xfrm>
          <a:off x="7471781" y="1738971"/>
          <a:ext cx="134287" cy="1507974"/>
        </a:xfrm>
        <a:custGeom>
          <a:avLst/>
          <a:gdLst/>
          <a:ahLst/>
          <a:cxnLst/>
          <a:rect l="0" t="0" r="0" b="0"/>
          <a:pathLst>
            <a:path>
              <a:moveTo>
                <a:pt x="134287" y="0"/>
              </a:moveTo>
              <a:lnTo>
                <a:pt x="134287" y="1507974"/>
              </a:lnTo>
              <a:lnTo>
                <a:pt x="0" y="1507974"/>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28CE20-5CDB-4373-BE5A-F30C85BA6D03}">
      <dsp:nvSpPr>
        <dsp:cNvPr id="0" name=""/>
        <dsp:cNvSpPr/>
      </dsp:nvSpPr>
      <dsp:spPr>
        <a:xfrm>
          <a:off x="7606068" y="1738971"/>
          <a:ext cx="134287" cy="599937"/>
        </a:xfrm>
        <a:custGeom>
          <a:avLst/>
          <a:gdLst/>
          <a:ahLst/>
          <a:cxnLst/>
          <a:rect l="0" t="0" r="0" b="0"/>
          <a:pathLst>
            <a:path>
              <a:moveTo>
                <a:pt x="0" y="0"/>
              </a:moveTo>
              <a:lnTo>
                <a:pt x="0" y="599937"/>
              </a:lnTo>
              <a:lnTo>
                <a:pt x="134287" y="599937"/>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D771B5-9B51-4BB0-B39E-C024ED9F9CFA}">
      <dsp:nvSpPr>
        <dsp:cNvPr id="0" name=""/>
        <dsp:cNvSpPr/>
      </dsp:nvSpPr>
      <dsp:spPr>
        <a:xfrm>
          <a:off x="7471781" y="1738971"/>
          <a:ext cx="134287" cy="599937"/>
        </a:xfrm>
        <a:custGeom>
          <a:avLst/>
          <a:gdLst/>
          <a:ahLst/>
          <a:cxnLst/>
          <a:rect l="0" t="0" r="0" b="0"/>
          <a:pathLst>
            <a:path>
              <a:moveTo>
                <a:pt x="134287" y="0"/>
              </a:moveTo>
              <a:lnTo>
                <a:pt x="134287" y="599937"/>
              </a:lnTo>
              <a:lnTo>
                <a:pt x="0" y="599937"/>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D1C063-1CF7-4B18-9DAA-52BEBAF651C4}">
      <dsp:nvSpPr>
        <dsp:cNvPr id="0" name=""/>
        <dsp:cNvSpPr/>
      </dsp:nvSpPr>
      <dsp:spPr>
        <a:xfrm>
          <a:off x="4511069" y="842566"/>
          <a:ext cx="3094999" cy="256942"/>
        </a:xfrm>
        <a:custGeom>
          <a:avLst/>
          <a:gdLst/>
          <a:ahLst/>
          <a:cxnLst/>
          <a:rect l="0" t="0" r="0" b="0"/>
          <a:pathLst>
            <a:path>
              <a:moveTo>
                <a:pt x="0" y="0"/>
              </a:moveTo>
              <a:lnTo>
                <a:pt x="0" y="122655"/>
              </a:lnTo>
              <a:lnTo>
                <a:pt x="3094999" y="122655"/>
              </a:lnTo>
              <a:lnTo>
                <a:pt x="3094999" y="256942"/>
              </a:lnTo>
            </a:path>
          </a:pathLst>
        </a:cu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432D35-3654-44B1-BA2D-C8A7CC7F711E}">
      <dsp:nvSpPr>
        <dsp:cNvPr id="0" name=""/>
        <dsp:cNvSpPr/>
      </dsp:nvSpPr>
      <dsp:spPr>
        <a:xfrm>
          <a:off x="4511068" y="1750603"/>
          <a:ext cx="134287" cy="3312417"/>
        </a:xfrm>
        <a:custGeom>
          <a:avLst/>
          <a:gdLst/>
          <a:ahLst/>
          <a:cxnLst/>
          <a:rect l="0" t="0" r="0" b="0"/>
          <a:pathLst>
            <a:path>
              <a:moveTo>
                <a:pt x="0" y="0"/>
              </a:moveTo>
              <a:lnTo>
                <a:pt x="0" y="3312417"/>
              </a:lnTo>
              <a:lnTo>
                <a:pt x="134287" y="3312417"/>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7790A6-130F-43E1-A630-18332A52239B}">
      <dsp:nvSpPr>
        <dsp:cNvPr id="0" name=""/>
        <dsp:cNvSpPr/>
      </dsp:nvSpPr>
      <dsp:spPr>
        <a:xfrm>
          <a:off x="4376781" y="1750603"/>
          <a:ext cx="134287" cy="3312417"/>
        </a:xfrm>
        <a:custGeom>
          <a:avLst/>
          <a:gdLst/>
          <a:ahLst/>
          <a:cxnLst/>
          <a:rect l="0" t="0" r="0" b="0"/>
          <a:pathLst>
            <a:path>
              <a:moveTo>
                <a:pt x="134287" y="0"/>
              </a:moveTo>
              <a:lnTo>
                <a:pt x="134287" y="3312417"/>
              </a:lnTo>
              <a:lnTo>
                <a:pt x="0" y="3312417"/>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9D448A-6850-44E7-AE03-FB78D7082D03}">
      <dsp:nvSpPr>
        <dsp:cNvPr id="0" name=""/>
        <dsp:cNvSpPr/>
      </dsp:nvSpPr>
      <dsp:spPr>
        <a:xfrm>
          <a:off x="4511068" y="1750603"/>
          <a:ext cx="134287" cy="2404379"/>
        </a:xfrm>
        <a:custGeom>
          <a:avLst/>
          <a:gdLst/>
          <a:ahLst/>
          <a:cxnLst/>
          <a:rect l="0" t="0" r="0" b="0"/>
          <a:pathLst>
            <a:path>
              <a:moveTo>
                <a:pt x="0" y="0"/>
              </a:moveTo>
              <a:lnTo>
                <a:pt x="0" y="2404379"/>
              </a:lnTo>
              <a:lnTo>
                <a:pt x="134287" y="2404379"/>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D8B861-51C9-45C7-A928-0A30FA21BF9E}">
      <dsp:nvSpPr>
        <dsp:cNvPr id="0" name=""/>
        <dsp:cNvSpPr/>
      </dsp:nvSpPr>
      <dsp:spPr>
        <a:xfrm>
          <a:off x="4376781" y="1750603"/>
          <a:ext cx="134287" cy="2404379"/>
        </a:xfrm>
        <a:custGeom>
          <a:avLst/>
          <a:gdLst/>
          <a:ahLst/>
          <a:cxnLst/>
          <a:rect l="0" t="0" r="0" b="0"/>
          <a:pathLst>
            <a:path>
              <a:moveTo>
                <a:pt x="134287" y="0"/>
              </a:moveTo>
              <a:lnTo>
                <a:pt x="134287" y="2404379"/>
              </a:lnTo>
              <a:lnTo>
                <a:pt x="0" y="2404379"/>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AE5320-4124-4A80-92C8-BE30C716F93B}">
      <dsp:nvSpPr>
        <dsp:cNvPr id="0" name=""/>
        <dsp:cNvSpPr/>
      </dsp:nvSpPr>
      <dsp:spPr>
        <a:xfrm>
          <a:off x="4511068" y="1750603"/>
          <a:ext cx="134287" cy="1496342"/>
        </a:xfrm>
        <a:custGeom>
          <a:avLst/>
          <a:gdLst/>
          <a:ahLst/>
          <a:cxnLst/>
          <a:rect l="0" t="0" r="0" b="0"/>
          <a:pathLst>
            <a:path>
              <a:moveTo>
                <a:pt x="0" y="0"/>
              </a:moveTo>
              <a:lnTo>
                <a:pt x="0" y="1496342"/>
              </a:lnTo>
              <a:lnTo>
                <a:pt x="134287" y="1496342"/>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574634-EF7D-4B7F-B3A9-766698255176}">
      <dsp:nvSpPr>
        <dsp:cNvPr id="0" name=""/>
        <dsp:cNvSpPr/>
      </dsp:nvSpPr>
      <dsp:spPr>
        <a:xfrm>
          <a:off x="4376781" y="1750603"/>
          <a:ext cx="134287" cy="1496342"/>
        </a:xfrm>
        <a:custGeom>
          <a:avLst/>
          <a:gdLst/>
          <a:ahLst/>
          <a:cxnLst/>
          <a:rect l="0" t="0" r="0" b="0"/>
          <a:pathLst>
            <a:path>
              <a:moveTo>
                <a:pt x="134287" y="0"/>
              </a:moveTo>
              <a:lnTo>
                <a:pt x="134287" y="1496342"/>
              </a:lnTo>
              <a:lnTo>
                <a:pt x="0" y="1496342"/>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FC933C-81E9-4804-9A47-83190E0EDB96}">
      <dsp:nvSpPr>
        <dsp:cNvPr id="0" name=""/>
        <dsp:cNvSpPr/>
      </dsp:nvSpPr>
      <dsp:spPr>
        <a:xfrm>
          <a:off x="4511068" y="1750603"/>
          <a:ext cx="134287" cy="588305"/>
        </a:xfrm>
        <a:custGeom>
          <a:avLst/>
          <a:gdLst/>
          <a:ahLst/>
          <a:cxnLst/>
          <a:rect l="0" t="0" r="0" b="0"/>
          <a:pathLst>
            <a:path>
              <a:moveTo>
                <a:pt x="0" y="0"/>
              </a:moveTo>
              <a:lnTo>
                <a:pt x="0" y="588305"/>
              </a:lnTo>
              <a:lnTo>
                <a:pt x="134287" y="588305"/>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6613EA-BC92-4371-B8B4-099D618CC165}">
      <dsp:nvSpPr>
        <dsp:cNvPr id="0" name=""/>
        <dsp:cNvSpPr/>
      </dsp:nvSpPr>
      <dsp:spPr>
        <a:xfrm>
          <a:off x="4376781" y="1750603"/>
          <a:ext cx="134287" cy="588305"/>
        </a:xfrm>
        <a:custGeom>
          <a:avLst/>
          <a:gdLst/>
          <a:ahLst/>
          <a:cxnLst/>
          <a:rect l="0" t="0" r="0" b="0"/>
          <a:pathLst>
            <a:path>
              <a:moveTo>
                <a:pt x="134287" y="0"/>
              </a:moveTo>
              <a:lnTo>
                <a:pt x="134287" y="588305"/>
              </a:lnTo>
              <a:lnTo>
                <a:pt x="0" y="588305"/>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754EE8-1F5B-4CDB-AEB7-650BDD2863E3}">
      <dsp:nvSpPr>
        <dsp:cNvPr id="0" name=""/>
        <dsp:cNvSpPr/>
      </dsp:nvSpPr>
      <dsp:spPr>
        <a:xfrm>
          <a:off x="4465348" y="842566"/>
          <a:ext cx="91440" cy="268574"/>
        </a:xfrm>
        <a:custGeom>
          <a:avLst/>
          <a:gdLst/>
          <a:ahLst/>
          <a:cxnLst/>
          <a:rect l="0" t="0" r="0" b="0"/>
          <a:pathLst>
            <a:path>
              <a:moveTo>
                <a:pt x="45720" y="0"/>
              </a:moveTo>
              <a:lnTo>
                <a:pt x="45720" y="268574"/>
              </a:lnTo>
            </a:path>
          </a:pathLst>
        </a:cu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ACCA5F-BA67-435F-9953-6EB1EA46DD81}">
      <dsp:nvSpPr>
        <dsp:cNvPr id="0" name=""/>
        <dsp:cNvSpPr/>
      </dsp:nvSpPr>
      <dsp:spPr>
        <a:xfrm>
          <a:off x="1416069" y="1750603"/>
          <a:ext cx="134287" cy="2404379"/>
        </a:xfrm>
        <a:custGeom>
          <a:avLst/>
          <a:gdLst/>
          <a:ahLst/>
          <a:cxnLst/>
          <a:rect l="0" t="0" r="0" b="0"/>
          <a:pathLst>
            <a:path>
              <a:moveTo>
                <a:pt x="0" y="0"/>
              </a:moveTo>
              <a:lnTo>
                <a:pt x="0" y="2404379"/>
              </a:lnTo>
              <a:lnTo>
                <a:pt x="134287" y="2404379"/>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F31E9E-F213-46D3-B0D2-75AFF1C5D4CD}">
      <dsp:nvSpPr>
        <dsp:cNvPr id="0" name=""/>
        <dsp:cNvSpPr/>
      </dsp:nvSpPr>
      <dsp:spPr>
        <a:xfrm>
          <a:off x="1281782" y="1750603"/>
          <a:ext cx="134287" cy="2404379"/>
        </a:xfrm>
        <a:custGeom>
          <a:avLst/>
          <a:gdLst/>
          <a:ahLst/>
          <a:cxnLst/>
          <a:rect l="0" t="0" r="0" b="0"/>
          <a:pathLst>
            <a:path>
              <a:moveTo>
                <a:pt x="134287" y="0"/>
              </a:moveTo>
              <a:lnTo>
                <a:pt x="134287" y="2404379"/>
              </a:lnTo>
              <a:lnTo>
                <a:pt x="0" y="2404379"/>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7C7429-722A-477A-9BB1-C51C335EF497}">
      <dsp:nvSpPr>
        <dsp:cNvPr id="0" name=""/>
        <dsp:cNvSpPr/>
      </dsp:nvSpPr>
      <dsp:spPr>
        <a:xfrm>
          <a:off x="1416069" y="1750603"/>
          <a:ext cx="134287" cy="1496342"/>
        </a:xfrm>
        <a:custGeom>
          <a:avLst/>
          <a:gdLst/>
          <a:ahLst/>
          <a:cxnLst/>
          <a:rect l="0" t="0" r="0" b="0"/>
          <a:pathLst>
            <a:path>
              <a:moveTo>
                <a:pt x="0" y="0"/>
              </a:moveTo>
              <a:lnTo>
                <a:pt x="0" y="1496342"/>
              </a:lnTo>
              <a:lnTo>
                <a:pt x="134287" y="1496342"/>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1278D6-A421-4D00-B6DD-6FF0B2A14DAA}">
      <dsp:nvSpPr>
        <dsp:cNvPr id="0" name=""/>
        <dsp:cNvSpPr/>
      </dsp:nvSpPr>
      <dsp:spPr>
        <a:xfrm>
          <a:off x="1281782" y="1750603"/>
          <a:ext cx="134287" cy="1496342"/>
        </a:xfrm>
        <a:custGeom>
          <a:avLst/>
          <a:gdLst/>
          <a:ahLst/>
          <a:cxnLst/>
          <a:rect l="0" t="0" r="0" b="0"/>
          <a:pathLst>
            <a:path>
              <a:moveTo>
                <a:pt x="134287" y="0"/>
              </a:moveTo>
              <a:lnTo>
                <a:pt x="134287" y="1496342"/>
              </a:lnTo>
              <a:lnTo>
                <a:pt x="0" y="1496342"/>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99979F-0EC0-402F-8513-7E97DF6E540E}">
      <dsp:nvSpPr>
        <dsp:cNvPr id="0" name=""/>
        <dsp:cNvSpPr/>
      </dsp:nvSpPr>
      <dsp:spPr>
        <a:xfrm>
          <a:off x="1416069" y="1750603"/>
          <a:ext cx="134287" cy="588305"/>
        </a:xfrm>
        <a:custGeom>
          <a:avLst/>
          <a:gdLst/>
          <a:ahLst/>
          <a:cxnLst/>
          <a:rect l="0" t="0" r="0" b="0"/>
          <a:pathLst>
            <a:path>
              <a:moveTo>
                <a:pt x="0" y="0"/>
              </a:moveTo>
              <a:lnTo>
                <a:pt x="0" y="588305"/>
              </a:lnTo>
              <a:lnTo>
                <a:pt x="134287" y="588305"/>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06E32A-2718-4E66-912C-E26164BE23A1}">
      <dsp:nvSpPr>
        <dsp:cNvPr id="0" name=""/>
        <dsp:cNvSpPr/>
      </dsp:nvSpPr>
      <dsp:spPr>
        <a:xfrm>
          <a:off x="1281782" y="1750603"/>
          <a:ext cx="134287" cy="588305"/>
        </a:xfrm>
        <a:custGeom>
          <a:avLst/>
          <a:gdLst/>
          <a:ahLst/>
          <a:cxnLst/>
          <a:rect l="0" t="0" r="0" b="0"/>
          <a:pathLst>
            <a:path>
              <a:moveTo>
                <a:pt x="134287" y="0"/>
              </a:moveTo>
              <a:lnTo>
                <a:pt x="134287" y="588305"/>
              </a:lnTo>
              <a:lnTo>
                <a:pt x="0" y="588305"/>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41A987-4840-4B42-8965-502828401927}">
      <dsp:nvSpPr>
        <dsp:cNvPr id="0" name=""/>
        <dsp:cNvSpPr/>
      </dsp:nvSpPr>
      <dsp:spPr>
        <a:xfrm>
          <a:off x="1416069" y="842566"/>
          <a:ext cx="3094999" cy="268574"/>
        </a:xfrm>
        <a:custGeom>
          <a:avLst/>
          <a:gdLst/>
          <a:ahLst/>
          <a:cxnLst/>
          <a:rect l="0" t="0" r="0" b="0"/>
          <a:pathLst>
            <a:path>
              <a:moveTo>
                <a:pt x="3094999" y="0"/>
              </a:moveTo>
              <a:lnTo>
                <a:pt x="3094999" y="134287"/>
              </a:lnTo>
              <a:lnTo>
                <a:pt x="0" y="134287"/>
              </a:lnTo>
              <a:lnTo>
                <a:pt x="0" y="268574"/>
              </a:lnTo>
            </a:path>
          </a:pathLst>
        </a:cu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BF5543-E78F-404B-9018-DBCF2125000D}">
      <dsp:nvSpPr>
        <dsp:cNvPr id="0" name=""/>
        <dsp:cNvSpPr/>
      </dsp:nvSpPr>
      <dsp:spPr>
        <a:xfrm>
          <a:off x="3698861" y="147291"/>
          <a:ext cx="1624414" cy="695275"/>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8000"/>
              </a:solidFill>
            </a:rPr>
            <a:t>Membership Engagement  Lead </a:t>
          </a:r>
          <a:br>
            <a:rPr lang="en-US" sz="1200" b="1" kern="1200" dirty="0">
              <a:solidFill>
                <a:srgbClr val="008000"/>
              </a:solidFill>
            </a:rPr>
          </a:br>
          <a:r>
            <a:rPr lang="en-US" sz="1200" b="1" kern="1200" dirty="0">
              <a:solidFill>
                <a:srgbClr val="008000"/>
              </a:solidFill>
            </a:rPr>
            <a:t>(Exec Team) </a:t>
          </a:r>
        </a:p>
      </dsp:txBody>
      <dsp:txXfrm>
        <a:off x="3698861" y="147291"/>
        <a:ext cx="1624414" cy="695275"/>
      </dsp:txXfrm>
    </dsp:sp>
    <dsp:sp modelId="{FE9A1D46-060F-4354-98BA-721329DDE229}">
      <dsp:nvSpPr>
        <dsp:cNvPr id="0" name=""/>
        <dsp:cNvSpPr/>
      </dsp:nvSpPr>
      <dsp:spPr>
        <a:xfrm>
          <a:off x="776606" y="1111140"/>
          <a:ext cx="1278925" cy="639462"/>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8000"/>
              </a:solidFill>
            </a:rPr>
            <a:t>Hospitality</a:t>
          </a:r>
        </a:p>
      </dsp:txBody>
      <dsp:txXfrm>
        <a:off x="776606" y="1111140"/>
        <a:ext cx="1278925" cy="639462"/>
      </dsp:txXfrm>
    </dsp:sp>
    <dsp:sp modelId="{91878B9B-51A6-45B7-907A-57304E999B53}">
      <dsp:nvSpPr>
        <dsp:cNvPr id="0" name=""/>
        <dsp:cNvSpPr/>
      </dsp:nvSpPr>
      <dsp:spPr>
        <a:xfrm>
          <a:off x="2856" y="2019177"/>
          <a:ext cx="1278925" cy="639462"/>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Ushers</a:t>
          </a:r>
        </a:p>
      </dsp:txBody>
      <dsp:txXfrm>
        <a:off x="2856" y="2019177"/>
        <a:ext cx="1278925" cy="639462"/>
      </dsp:txXfrm>
    </dsp:sp>
    <dsp:sp modelId="{B791CAEF-4F48-4A80-B85E-0C5FD0264761}">
      <dsp:nvSpPr>
        <dsp:cNvPr id="0" name=""/>
        <dsp:cNvSpPr/>
      </dsp:nvSpPr>
      <dsp:spPr>
        <a:xfrm>
          <a:off x="1550356" y="2019177"/>
          <a:ext cx="1278925" cy="639462"/>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Greeters</a:t>
          </a:r>
        </a:p>
      </dsp:txBody>
      <dsp:txXfrm>
        <a:off x="1550356" y="2019177"/>
        <a:ext cx="1278925" cy="639462"/>
      </dsp:txXfrm>
    </dsp:sp>
    <dsp:sp modelId="{FF5D6E33-218A-4814-AF20-A93CFD16DDF6}">
      <dsp:nvSpPr>
        <dsp:cNvPr id="0" name=""/>
        <dsp:cNvSpPr/>
      </dsp:nvSpPr>
      <dsp:spPr>
        <a:xfrm>
          <a:off x="2856" y="2927214"/>
          <a:ext cx="1278925" cy="639462"/>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Coffee</a:t>
          </a:r>
        </a:p>
      </dsp:txBody>
      <dsp:txXfrm>
        <a:off x="2856" y="2927214"/>
        <a:ext cx="1278925" cy="639462"/>
      </dsp:txXfrm>
    </dsp:sp>
    <dsp:sp modelId="{462A5A42-3687-4AF1-B3B1-7A463C33A811}">
      <dsp:nvSpPr>
        <dsp:cNvPr id="0" name=""/>
        <dsp:cNvSpPr/>
      </dsp:nvSpPr>
      <dsp:spPr>
        <a:xfrm>
          <a:off x="1550356" y="2927214"/>
          <a:ext cx="1278925" cy="639462"/>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Flowers</a:t>
          </a:r>
        </a:p>
      </dsp:txBody>
      <dsp:txXfrm>
        <a:off x="1550356" y="2927214"/>
        <a:ext cx="1278925" cy="639462"/>
      </dsp:txXfrm>
    </dsp:sp>
    <dsp:sp modelId="{C7B0C21B-1948-4F1A-A55C-36115C81CB4F}">
      <dsp:nvSpPr>
        <dsp:cNvPr id="0" name=""/>
        <dsp:cNvSpPr/>
      </dsp:nvSpPr>
      <dsp:spPr>
        <a:xfrm>
          <a:off x="2856" y="3835251"/>
          <a:ext cx="1278925" cy="639462"/>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Supply closet</a:t>
          </a:r>
        </a:p>
      </dsp:txBody>
      <dsp:txXfrm>
        <a:off x="2856" y="3835251"/>
        <a:ext cx="1278925" cy="639462"/>
      </dsp:txXfrm>
    </dsp:sp>
    <dsp:sp modelId="{DDA098E4-3BF9-4B91-937E-3B77B45491D0}">
      <dsp:nvSpPr>
        <dsp:cNvPr id="0" name=""/>
        <dsp:cNvSpPr/>
      </dsp:nvSpPr>
      <dsp:spPr>
        <a:xfrm>
          <a:off x="1550356" y="3835251"/>
          <a:ext cx="1278925" cy="639462"/>
        </a:xfrm>
        <a:prstGeom prst="rect">
          <a:avLst/>
        </a:prstGeom>
        <a:solidFill>
          <a:schemeClr val="tx2">
            <a:lumMod val="20000"/>
            <a:lumOff val="8000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7030A0"/>
              </a:solidFill>
            </a:rPr>
            <a:t>Congregational hospitality concept project</a:t>
          </a:r>
        </a:p>
      </dsp:txBody>
      <dsp:txXfrm>
        <a:off x="1550356" y="3835251"/>
        <a:ext cx="1278925" cy="639462"/>
      </dsp:txXfrm>
    </dsp:sp>
    <dsp:sp modelId="{F488302E-B670-4D8D-A689-DB5991B3990F}">
      <dsp:nvSpPr>
        <dsp:cNvPr id="0" name=""/>
        <dsp:cNvSpPr/>
      </dsp:nvSpPr>
      <dsp:spPr>
        <a:xfrm>
          <a:off x="3871606" y="1111140"/>
          <a:ext cx="1278925" cy="639462"/>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8000"/>
              </a:solidFill>
            </a:rPr>
            <a:t>Community/Groups  and Activities</a:t>
          </a:r>
        </a:p>
      </dsp:txBody>
      <dsp:txXfrm>
        <a:off x="3871606" y="1111140"/>
        <a:ext cx="1278925" cy="639462"/>
      </dsp:txXfrm>
    </dsp:sp>
    <dsp:sp modelId="{AB9F4C31-9528-49D9-AB16-5F449C07EDEF}">
      <dsp:nvSpPr>
        <dsp:cNvPr id="0" name=""/>
        <dsp:cNvSpPr/>
      </dsp:nvSpPr>
      <dsp:spPr>
        <a:xfrm>
          <a:off x="3097856" y="2019177"/>
          <a:ext cx="1278925" cy="639462"/>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Dinosaurs alive</a:t>
          </a:r>
        </a:p>
      </dsp:txBody>
      <dsp:txXfrm>
        <a:off x="3097856" y="2019177"/>
        <a:ext cx="1278925" cy="639462"/>
      </dsp:txXfrm>
    </dsp:sp>
    <dsp:sp modelId="{BF28B142-3639-448D-8AF5-078D59D20ED9}">
      <dsp:nvSpPr>
        <dsp:cNvPr id="0" name=""/>
        <dsp:cNvSpPr/>
      </dsp:nvSpPr>
      <dsp:spPr>
        <a:xfrm>
          <a:off x="4645356" y="2019177"/>
          <a:ext cx="1278925" cy="639462"/>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Young families</a:t>
          </a:r>
        </a:p>
      </dsp:txBody>
      <dsp:txXfrm>
        <a:off x="4645356" y="2019177"/>
        <a:ext cx="1278925" cy="639462"/>
      </dsp:txXfrm>
    </dsp:sp>
    <dsp:sp modelId="{44081BF7-62BC-44C3-BBBC-4F4D43C493A8}">
      <dsp:nvSpPr>
        <dsp:cNvPr id="0" name=""/>
        <dsp:cNvSpPr/>
      </dsp:nvSpPr>
      <dsp:spPr>
        <a:xfrm>
          <a:off x="3097856" y="2927214"/>
          <a:ext cx="1278925" cy="639462"/>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Camera club</a:t>
          </a:r>
        </a:p>
      </dsp:txBody>
      <dsp:txXfrm>
        <a:off x="3097856" y="2927214"/>
        <a:ext cx="1278925" cy="639462"/>
      </dsp:txXfrm>
    </dsp:sp>
    <dsp:sp modelId="{F732BFF9-708B-4F61-B9B5-DF8BC9DEE47C}">
      <dsp:nvSpPr>
        <dsp:cNvPr id="0" name=""/>
        <dsp:cNvSpPr/>
      </dsp:nvSpPr>
      <dsp:spPr>
        <a:xfrm>
          <a:off x="4645356" y="2927214"/>
          <a:ext cx="1278925" cy="639462"/>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Book club</a:t>
          </a:r>
        </a:p>
      </dsp:txBody>
      <dsp:txXfrm>
        <a:off x="4645356" y="2927214"/>
        <a:ext cx="1278925" cy="639462"/>
      </dsp:txXfrm>
    </dsp:sp>
    <dsp:sp modelId="{ED0778B0-2B38-4780-A3F1-C7DC8D1D3361}">
      <dsp:nvSpPr>
        <dsp:cNvPr id="0" name=""/>
        <dsp:cNvSpPr/>
      </dsp:nvSpPr>
      <dsp:spPr>
        <a:xfrm>
          <a:off x="3097856" y="3835251"/>
          <a:ext cx="1278925" cy="639462"/>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Quilters</a:t>
          </a:r>
        </a:p>
      </dsp:txBody>
      <dsp:txXfrm>
        <a:off x="3097856" y="3835251"/>
        <a:ext cx="1278925" cy="639462"/>
      </dsp:txXfrm>
    </dsp:sp>
    <dsp:sp modelId="{1867A30A-B1E6-45A4-9E7E-E88D1C25495B}">
      <dsp:nvSpPr>
        <dsp:cNvPr id="0" name=""/>
        <dsp:cNvSpPr/>
      </dsp:nvSpPr>
      <dsp:spPr>
        <a:xfrm>
          <a:off x="4645356" y="3835251"/>
          <a:ext cx="1278925" cy="639462"/>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Women’s group</a:t>
          </a:r>
        </a:p>
      </dsp:txBody>
      <dsp:txXfrm>
        <a:off x="4645356" y="3835251"/>
        <a:ext cx="1278925" cy="639462"/>
      </dsp:txXfrm>
    </dsp:sp>
    <dsp:sp modelId="{34336C2E-99E1-4BCC-996D-16893661AE05}">
      <dsp:nvSpPr>
        <dsp:cNvPr id="0" name=""/>
        <dsp:cNvSpPr/>
      </dsp:nvSpPr>
      <dsp:spPr>
        <a:xfrm>
          <a:off x="3097856" y="4743289"/>
          <a:ext cx="1278925" cy="639462"/>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Recurring special events (e.g. Seder dinner)</a:t>
          </a:r>
        </a:p>
      </dsp:txBody>
      <dsp:txXfrm>
        <a:off x="3097856" y="4743289"/>
        <a:ext cx="1278925" cy="639462"/>
      </dsp:txXfrm>
    </dsp:sp>
    <dsp:sp modelId="{EC3623C9-3F8C-46C5-AB6A-C26E02A751A3}">
      <dsp:nvSpPr>
        <dsp:cNvPr id="0" name=""/>
        <dsp:cNvSpPr/>
      </dsp:nvSpPr>
      <dsp:spPr>
        <a:xfrm>
          <a:off x="4645356" y="4743289"/>
          <a:ext cx="1278925" cy="639462"/>
        </a:xfrm>
        <a:prstGeom prst="rect">
          <a:avLst/>
        </a:prstGeom>
        <a:solidFill>
          <a:schemeClr val="tx2">
            <a:lumMod val="20000"/>
            <a:lumOff val="80000"/>
          </a:schemeClr>
        </a:solidFill>
        <a:ln w="28575"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7030A0"/>
              </a:solidFill>
            </a:rPr>
            <a:t>Caring </a:t>
          </a:r>
          <a:br>
            <a:rPr lang="en-US" sz="1200" b="1" kern="1200" dirty="0">
              <a:solidFill>
                <a:srgbClr val="7030A0"/>
              </a:solidFill>
            </a:rPr>
          </a:br>
          <a:r>
            <a:rPr lang="en-US" sz="1200" b="1" kern="1200" dirty="0">
              <a:solidFill>
                <a:srgbClr val="7030A0"/>
              </a:solidFill>
            </a:rPr>
            <a:t>Committee</a:t>
          </a:r>
        </a:p>
      </dsp:txBody>
      <dsp:txXfrm>
        <a:off x="4645356" y="4743289"/>
        <a:ext cx="1278925" cy="639462"/>
      </dsp:txXfrm>
    </dsp:sp>
    <dsp:sp modelId="{1CB79BA7-57D1-431B-AD07-C4BD50775F04}">
      <dsp:nvSpPr>
        <dsp:cNvPr id="0" name=""/>
        <dsp:cNvSpPr/>
      </dsp:nvSpPr>
      <dsp:spPr>
        <a:xfrm>
          <a:off x="6966605" y="1099508"/>
          <a:ext cx="1278925" cy="639462"/>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8000"/>
              </a:solidFill>
            </a:rPr>
            <a:t>Communications</a:t>
          </a:r>
        </a:p>
      </dsp:txBody>
      <dsp:txXfrm>
        <a:off x="6966605" y="1099508"/>
        <a:ext cx="1278925" cy="639462"/>
      </dsp:txXfrm>
    </dsp:sp>
    <dsp:sp modelId="{82710D5A-7D95-4C42-950B-58D77864B523}">
      <dsp:nvSpPr>
        <dsp:cNvPr id="0" name=""/>
        <dsp:cNvSpPr/>
      </dsp:nvSpPr>
      <dsp:spPr>
        <a:xfrm>
          <a:off x="6192856" y="2019177"/>
          <a:ext cx="1278925" cy="639462"/>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Digest</a:t>
          </a:r>
        </a:p>
      </dsp:txBody>
      <dsp:txXfrm>
        <a:off x="6192856" y="2019177"/>
        <a:ext cx="1278925" cy="639462"/>
      </dsp:txXfrm>
    </dsp:sp>
    <dsp:sp modelId="{C84A556B-A052-4EFC-A4B8-BAF8937B7CFA}">
      <dsp:nvSpPr>
        <dsp:cNvPr id="0" name=""/>
        <dsp:cNvSpPr/>
      </dsp:nvSpPr>
      <dsp:spPr>
        <a:xfrm>
          <a:off x="7740355" y="2019177"/>
          <a:ext cx="1278925" cy="639462"/>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Focus Feed</a:t>
          </a:r>
        </a:p>
      </dsp:txBody>
      <dsp:txXfrm>
        <a:off x="7740355" y="2019177"/>
        <a:ext cx="1278925" cy="639462"/>
      </dsp:txXfrm>
    </dsp:sp>
    <dsp:sp modelId="{E9890B9B-766C-47E6-9250-6535E128BAEC}">
      <dsp:nvSpPr>
        <dsp:cNvPr id="0" name=""/>
        <dsp:cNvSpPr/>
      </dsp:nvSpPr>
      <dsp:spPr>
        <a:xfrm>
          <a:off x="6192856" y="2927214"/>
          <a:ext cx="1278925" cy="639462"/>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Social media (Facebook, Twitter, Flickr, YouTube)</a:t>
          </a:r>
        </a:p>
      </dsp:txBody>
      <dsp:txXfrm>
        <a:off x="6192856" y="2927214"/>
        <a:ext cx="1278925" cy="639462"/>
      </dsp:txXfrm>
    </dsp:sp>
    <dsp:sp modelId="{9B6BD73F-8E5B-43EE-8C5A-2CBF792F9807}">
      <dsp:nvSpPr>
        <dsp:cNvPr id="0" name=""/>
        <dsp:cNvSpPr/>
      </dsp:nvSpPr>
      <dsp:spPr>
        <a:xfrm>
          <a:off x="7740355" y="2927214"/>
          <a:ext cx="1278925" cy="639462"/>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Webmaster</a:t>
          </a:r>
        </a:p>
      </dsp:txBody>
      <dsp:txXfrm>
        <a:off x="7740355" y="2927214"/>
        <a:ext cx="1278925" cy="639462"/>
      </dsp:txXfrm>
    </dsp:sp>
    <dsp:sp modelId="{CC3C492F-E24F-47AF-887B-E7AC2B7CEDFB}">
      <dsp:nvSpPr>
        <dsp:cNvPr id="0" name=""/>
        <dsp:cNvSpPr/>
      </dsp:nvSpPr>
      <dsp:spPr>
        <a:xfrm>
          <a:off x="6192856" y="3835251"/>
          <a:ext cx="1278925" cy="639462"/>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Church directory</a:t>
          </a:r>
        </a:p>
      </dsp:txBody>
      <dsp:txXfrm>
        <a:off x="6192856" y="3835251"/>
        <a:ext cx="1278925" cy="639462"/>
      </dsp:txXfrm>
    </dsp:sp>
    <dsp:sp modelId="{6CE2AB44-0DD8-4DEE-9F1A-288AACB9704A}">
      <dsp:nvSpPr>
        <dsp:cNvPr id="0" name=""/>
        <dsp:cNvSpPr/>
      </dsp:nvSpPr>
      <dsp:spPr>
        <a:xfrm>
          <a:off x="7740355" y="3835251"/>
          <a:ext cx="1278925" cy="639462"/>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Electronic bulletin board</a:t>
          </a:r>
        </a:p>
      </dsp:txBody>
      <dsp:txXfrm>
        <a:off x="7740355" y="3835251"/>
        <a:ext cx="1278925" cy="639462"/>
      </dsp:txXfrm>
    </dsp:sp>
    <dsp:sp modelId="{849E9BDA-9EE1-4FB0-B597-1CD1A9E40A0C}">
      <dsp:nvSpPr>
        <dsp:cNvPr id="0" name=""/>
        <dsp:cNvSpPr/>
      </dsp:nvSpPr>
      <dsp:spPr>
        <a:xfrm>
          <a:off x="6192856" y="4743289"/>
          <a:ext cx="1278925" cy="639462"/>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Sermon Audio/Video</a:t>
          </a:r>
        </a:p>
      </dsp:txBody>
      <dsp:txXfrm>
        <a:off x="6192856" y="4743289"/>
        <a:ext cx="1278925" cy="63946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FE2048B3-3BC3-44F7-B743-51CCEB0C259B}" type="datetimeFigureOut">
              <a:rPr lang="en-US" smtClean="0"/>
              <a:pPr/>
              <a:t>10/17/2018</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7E3ECAD1-4791-45D4-939B-6D7EBB8EF9BD}" type="slidenum">
              <a:rPr lang="en-US" smtClean="0"/>
              <a:pPr/>
              <a:t>‹#›</a:t>
            </a:fld>
            <a:endParaRPr lang="en-US"/>
          </a:p>
        </p:txBody>
      </p:sp>
    </p:spTree>
    <p:extLst>
      <p:ext uri="{BB962C8B-B14F-4D97-AF65-F5344CB8AC3E}">
        <p14:creationId xmlns:p14="http://schemas.microsoft.com/office/powerpoint/2010/main" val="2237184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itchFamily="18" charset="0"/>
              </a:defRPr>
            </a:lvl1pPr>
            <a:lvl2pPr marL="753939" indent="-288877">
              <a:spcBef>
                <a:spcPct val="30000"/>
              </a:spcBef>
              <a:defRPr sz="1200">
                <a:solidFill>
                  <a:schemeClr val="tx1"/>
                </a:solidFill>
                <a:latin typeface="Times New Roman" pitchFamily="18" charset="0"/>
              </a:defRPr>
            </a:lvl2pPr>
            <a:lvl3pPr marL="1160272" indent="-231737">
              <a:spcBef>
                <a:spcPct val="30000"/>
              </a:spcBef>
              <a:defRPr sz="1200">
                <a:solidFill>
                  <a:schemeClr val="tx1"/>
                </a:solidFill>
                <a:latin typeface="Times New Roman" pitchFamily="18" charset="0"/>
              </a:defRPr>
            </a:lvl3pPr>
            <a:lvl4pPr marL="1625333" indent="-231737">
              <a:spcBef>
                <a:spcPct val="30000"/>
              </a:spcBef>
              <a:defRPr sz="1200">
                <a:solidFill>
                  <a:schemeClr val="tx1"/>
                </a:solidFill>
                <a:latin typeface="Times New Roman" pitchFamily="18" charset="0"/>
              </a:defRPr>
            </a:lvl4pPr>
            <a:lvl5pPr marL="2090395" indent="-231737">
              <a:spcBef>
                <a:spcPct val="30000"/>
              </a:spcBef>
              <a:defRPr sz="1200">
                <a:solidFill>
                  <a:schemeClr val="tx1"/>
                </a:solidFill>
                <a:latin typeface="Times New Roman" pitchFamily="18" charset="0"/>
              </a:defRPr>
            </a:lvl5pPr>
            <a:lvl6pPr marL="2547520" indent="-231737" eaLnBrk="0" fontAlgn="base" hangingPunct="0">
              <a:spcBef>
                <a:spcPct val="30000"/>
              </a:spcBef>
              <a:spcAft>
                <a:spcPct val="0"/>
              </a:spcAft>
              <a:defRPr sz="1200">
                <a:solidFill>
                  <a:schemeClr val="tx1"/>
                </a:solidFill>
                <a:latin typeface="Times New Roman" pitchFamily="18" charset="0"/>
              </a:defRPr>
            </a:lvl6pPr>
            <a:lvl7pPr marL="3004645" indent="-231737" eaLnBrk="0" fontAlgn="base" hangingPunct="0">
              <a:spcBef>
                <a:spcPct val="30000"/>
              </a:spcBef>
              <a:spcAft>
                <a:spcPct val="0"/>
              </a:spcAft>
              <a:defRPr sz="1200">
                <a:solidFill>
                  <a:schemeClr val="tx1"/>
                </a:solidFill>
                <a:latin typeface="Times New Roman" pitchFamily="18" charset="0"/>
              </a:defRPr>
            </a:lvl7pPr>
            <a:lvl8pPr marL="3461770" indent="-231737" eaLnBrk="0" fontAlgn="base" hangingPunct="0">
              <a:spcBef>
                <a:spcPct val="30000"/>
              </a:spcBef>
              <a:spcAft>
                <a:spcPct val="0"/>
              </a:spcAft>
              <a:defRPr sz="1200">
                <a:solidFill>
                  <a:schemeClr val="tx1"/>
                </a:solidFill>
                <a:latin typeface="Times New Roman" pitchFamily="18" charset="0"/>
              </a:defRPr>
            </a:lvl8pPr>
            <a:lvl9pPr marL="3918894" indent="-23173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51F07C0-4CF1-4018-A03D-6D58F190E9D8}" type="slidenum">
              <a:rPr lang="en-US" altLang="en-US" smtClean="0">
                <a:latin typeface="Arial" charset="0"/>
              </a:rPr>
              <a:pPr>
                <a:spcBef>
                  <a:spcPct val="0"/>
                </a:spcBef>
              </a:pPr>
              <a:t>1</a:t>
            </a:fld>
            <a:endParaRPr lang="en-US" altLang="en-US" dirty="0">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sz="1800" dirty="0"/>
              <a:t>Marie and Mark</a:t>
            </a:r>
            <a:r>
              <a:rPr lang="en-US" altLang="en-US" sz="1800" baseline="0" dirty="0"/>
              <a:t> introduce themselves.</a:t>
            </a:r>
            <a:endParaRPr lang="en-US" altLang="en-US" sz="18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Marie:  So we want to talk with you about a couple of models that can be effective in nurturing leadership in our congregations; in making the path to leadership easier, smoother, more compelling and less threatening.</a:t>
            </a:r>
          </a:p>
          <a:p>
            <a:endParaRPr lang="en-US" dirty="0"/>
          </a:p>
        </p:txBody>
      </p:sp>
      <p:sp>
        <p:nvSpPr>
          <p:cNvPr id="4" name="Slide Number Placeholder 3"/>
          <p:cNvSpPr>
            <a:spLocks noGrp="1"/>
          </p:cNvSpPr>
          <p:nvPr>
            <p:ph type="sldNum" sz="quarter" idx="10"/>
          </p:nvPr>
        </p:nvSpPr>
        <p:spPr/>
        <p:txBody>
          <a:bodyPr/>
          <a:lstStyle/>
          <a:p>
            <a:fld id="{7E3ECAD1-4791-45D4-939B-6D7EBB8EF9BD}" type="slidenum">
              <a:rPr lang="en-US" smtClean="0"/>
              <a:pPr/>
              <a:t>11</a:t>
            </a:fld>
            <a:endParaRPr lang="en-US"/>
          </a:p>
        </p:txBody>
      </p:sp>
    </p:spTree>
    <p:extLst>
      <p:ext uri="{BB962C8B-B14F-4D97-AF65-F5344CB8AC3E}">
        <p14:creationId xmlns:p14="http://schemas.microsoft.com/office/powerpoint/2010/main" val="4064256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7E3ECAD1-4791-45D4-939B-6D7EBB8EF9BD}" type="slidenum">
              <a:rPr lang="en-US" smtClean="0"/>
              <a:pPr/>
              <a:t>12</a:t>
            </a:fld>
            <a:endParaRPr lang="en-US"/>
          </a:p>
        </p:txBody>
      </p:sp>
    </p:spTree>
    <p:extLst>
      <p:ext uri="{BB962C8B-B14F-4D97-AF65-F5344CB8AC3E}">
        <p14:creationId xmlns:p14="http://schemas.microsoft.com/office/powerpoint/2010/main" val="2580272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When recruiting for leadership roles, we need people to have the context for the role; how it fits into the larger church ecosystem, why it’s important to the success of the church, what the area this leadership role oversees is doing to contribute to the health of the congregation, </a:t>
            </a:r>
          </a:p>
          <a:p>
            <a:endParaRPr lang="en-US" sz="1400" dirty="0"/>
          </a:p>
          <a:p>
            <a:endParaRPr lang="en-US" dirty="0"/>
          </a:p>
        </p:txBody>
      </p:sp>
      <p:sp>
        <p:nvSpPr>
          <p:cNvPr id="4" name="Slide Number Placeholder 3"/>
          <p:cNvSpPr>
            <a:spLocks noGrp="1"/>
          </p:cNvSpPr>
          <p:nvPr>
            <p:ph type="sldNum" sz="quarter" idx="10"/>
          </p:nvPr>
        </p:nvSpPr>
        <p:spPr/>
        <p:txBody>
          <a:bodyPr/>
          <a:lstStyle/>
          <a:p>
            <a:fld id="{7E3ECAD1-4791-45D4-939B-6D7EBB8EF9BD}" type="slidenum">
              <a:rPr lang="en-US" smtClean="0"/>
              <a:pPr/>
              <a:t>19</a:t>
            </a:fld>
            <a:endParaRPr lang="en-US"/>
          </a:p>
        </p:txBody>
      </p:sp>
    </p:spTree>
    <p:extLst>
      <p:ext uri="{BB962C8B-B14F-4D97-AF65-F5344CB8AC3E}">
        <p14:creationId xmlns:p14="http://schemas.microsoft.com/office/powerpoint/2010/main" val="2644068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importantly what the benefits are to the individual, the people they’d be working with, and that they’re not going to get “stuck” in this role for the next 10 years. </a:t>
            </a:r>
          </a:p>
          <a:p>
            <a:endParaRPr lang="en-US" dirty="0"/>
          </a:p>
          <a:p>
            <a:endParaRPr lang="en-US" dirty="0"/>
          </a:p>
        </p:txBody>
      </p:sp>
      <p:sp>
        <p:nvSpPr>
          <p:cNvPr id="4" name="Slide Number Placeholder 3"/>
          <p:cNvSpPr>
            <a:spLocks noGrp="1"/>
          </p:cNvSpPr>
          <p:nvPr>
            <p:ph type="sldNum" sz="quarter" idx="10"/>
          </p:nvPr>
        </p:nvSpPr>
        <p:spPr/>
        <p:txBody>
          <a:bodyPr/>
          <a:lstStyle/>
          <a:p>
            <a:fld id="{7E3ECAD1-4791-45D4-939B-6D7EBB8EF9BD}" type="slidenum">
              <a:rPr lang="en-US" smtClean="0"/>
              <a:pPr/>
              <a:t>20</a:t>
            </a:fld>
            <a:endParaRPr lang="en-US"/>
          </a:p>
        </p:txBody>
      </p:sp>
    </p:spTree>
    <p:extLst>
      <p:ext uri="{BB962C8B-B14F-4D97-AF65-F5344CB8AC3E}">
        <p14:creationId xmlns:p14="http://schemas.microsoft.com/office/powerpoint/2010/main" val="2969532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a:t>
            </a:r>
            <a:r>
              <a:rPr lang="en-US" baseline="0" dirty="0"/>
              <a:t> a dinner?  </a:t>
            </a:r>
            <a:r>
              <a:rPr lang="en-US" dirty="0"/>
              <a:t>There is also a human connection that happens when people break bread together and connect on a deeper level. And finally, there is a safety in numbers (you’re not being singled out) and a level of competition when others are signing up for roles. This is why we created the concept of a leadership recruitment dinner.</a:t>
            </a:r>
          </a:p>
          <a:p>
            <a:endParaRPr lang="en-US" dirty="0"/>
          </a:p>
        </p:txBody>
      </p:sp>
      <p:sp>
        <p:nvSpPr>
          <p:cNvPr id="4" name="Slide Number Placeholder 3"/>
          <p:cNvSpPr>
            <a:spLocks noGrp="1"/>
          </p:cNvSpPr>
          <p:nvPr>
            <p:ph type="sldNum" sz="quarter" idx="10"/>
          </p:nvPr>
        </p:nvSpPr>
        <p:spPr/>
        <p:txBody>
          <a:bodyPr/>
          <a:lstStyle/>
          <a:p>
            <a:fld id="{7E3ECAD1-4791-45D4-939B-6D7EBB8EF9BD}" type="slidenum">
              <a:rPr lang="en-US" smtClean="0"/>
              <a:pPr/>
              <a:t>21</a:t>
            </a:fld>
            <a:endParaRPr lang="en-US"/>
          </a:p>
        </p:txBody>
      </p:sp>
    </p:spTree>
    <p:extLst>
      <p:ext uri="{BB962C8B-B14F-4D97-AF65-F5344CB8AC3E}">
        <p14:creationId xmlns:p14="http://schemas.microsoft.com/office/powerpoint/2010/main" val="1074894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Marie:  So in the time remaining</a:t>
            </a:r>
            <a:r>
              <a:rPr lang="en-US" sz="1400" baseline="0" dirty="0"/>
              <a:t> we would like to open it up for questions, comments, reactions, additional ideas, requests for refunds, etc.</a:t>
            </a:r>
            <a:endParaRPr lang="en-US" sz="1400" dirty="0"/>
          </a:p>
        </p:txBody>
      </p:sp>
      <p:sp>
        <p:nvSpPr>
          <p:cNvPr id="4" name="Slide Number Placeholder 3"/>
          <p:cNvSpPr>
            <a:spLocks noGrp="1"/>
          </p:cNvSpPr>
          <p:nvPr>
            <p:ph type="sldNum" sz="quarter" idx="10"/>
          </p:nvPr>
        </p:nvSpPr>
        <p:spPr/>
        <p:txBody>
          <a:bodyPr/>
          <a:lstStyle/>
          <a:p>
            <a:fld id="{7E3ECAD1-4791-45D4-939B-6D7EBB8EF9BD}" type="slidenum">
              <a:rPr lang="en-US" smtClean="0"/>
              <a:pPr/>
              <a:t>25</a:t>
            </a:fld>
            <a:endParaRPr lang="en-US"/>
          </a:p>
        </p:txBody>
      </p:sp>
    </p:spTree>
    <p:extLst>
      <p:ext uri="{BB962C8B-B14F-4D97-AF65-F5344CB8AC3E}">
        <p14:creationId xmlns:p14="http://schemas.microsoft.com/office/powerpoint/2010/main" val="696884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Marie:</a:t>
            </a:r>
          </a:p>
        </p:txBody>
      </p:sp>
      <p:sp>
        <p:nvSpPr>
          <p:cNvPr id="4" name="Slide Number Placeholder 3"/>
          <p:cNvSpPr>
            <a:spLocks noGrp="1"/>
          </p:cNvSpPr>
          <p:nvPr>
            <p:ph type="sldNum" sz="quarter" idx="10"/>
          </p:nvPr>
        </p:nvSpPr>
        <p:spPr/>
        <p:txBody>
          <a:bodyPr/>
          <a:lstStyle/>
          <a:p>
            <a:fld id="{7E3ECAD1-4791-45D4-939B-6D7EBB8EF9BD}" type="slidenum">
              <a:rPr lang="en-US" smtClean="0"/>
              <a:pPr/>
              <a:t>27</a:t>
            </a:fld>
            <a:endParaRPr lang="en-US"/>
          </a:p>
        </p:txBody>
      </p:sp>
    </p:spTree>
    <p:extLst>
      <p:ext uri="{BB962C8B-B14F-4D97-AF65-F5344CB8AC3E}">
        <p14:creationId xmlns:p14="http://schemas.microsoft.com/office/powerpoint/2010/main" val="1266205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Mark:  Our premise is this.</a:t>
            </a:r>
            <a:r>
              <a:rPr lang="en-US" sz="1600" baseline="0" dirty="0"/>
              <a:t>  Leaders don’t just walk into a UU congregation and start leading.  </a:t>
            </a:r>
          </a:p>
          <a:p>
            <a:endParaRPr lang="en-US" sz="1600" baseline="0" dirty="0"/>
          </a:p>
          <a:p>
            <a:r>
              <a:rPr lang="en-US" sz="1600" baseline="0" dirty="0"/>
              <a:t>Marie:  They need to be carefully grown, </a:t>
            </a:r>
          </a:p>
          <a:p>
            <a:endParaRPr lang="en-US" sz="1600" baseline="0" dirty="0"/>
          </a:p>
          <a:p>
            <a:r>
              <a:rPr lang="en-US" sz="1600" baseline="0" dirty="0"/>
              <a:t>Mark:  cultivated, </a:t>
            </a:r>
          </a:p>
          <a:p>
            <a:endParaRPr lang="en-US" sz="1600" baseline="0" dirty="0"/>
          </a:p>
          <a:p>
            <a:r>
              <a:rPr lang="en-US" sz="1600" baseline="0" dirty="0"/>
              <a:t>Marie: nurtured, </a:t>
            </a:r>
          </a:p>
          <a:p>
            <a:endParaRPr lang="en-US" sz="1600" baseline="0" dirty="0"/>
          </a:p>
          <a:p>
            <a:r>
              <a:rPr lang="en-US" sz="1600" baseline="0" dirty="0"/>
              <a:t>Mark:  warmed by the sun, </a:t>
            </a:r>
          </a:p>
          <a:p>
            <a:endParaRPr lang="en-US" sz="1600" baseline="0" dirty="0"/>
          </a:p>
          <a:p>
            <a:r>
              <a:rPr lang="en-US" sz="1600" baseline="0" dirty="0"/>
              <a:t>Marie:  enriched by the rain.  </a:t>
            </a:r>
          </a:p>
          <a:p>
            <a:endParaRPr lang="en-US" sz="1600" baseline="0" dirty="0"/>
          </a:p>
          <a:p>
            <a:r>
              <a:rPr lang="en-US" sz="1600" baseline="0" dirty="0"/>
              <a:t>Mark:  Oh wait, these are instructions on how to grow tomatoes.</a:t>
            </a:r>
          </a:p>
          <a:p>
            <a:endParaRPr lang="en-US" sz="1600" baseline="0" dirty="0"/>
          </a:p>
          <a:p>
            <a:r>
              <a:rPr lang="en-US" sz="1600" baseline="0" dirty="0"/>
              <a:t>Marie:  Even an experienced leader must learn how to be a leader in a UU congregation.  </a:t>
            </a:r>
          </a:p>
          <a:p>
            <a:endParaRPr lang="en-US" sz="1600" baseline="0" dirty="0"/>
          </a:p>
          <a:p>
            <a:r>
              <a:rPr lang="en-US" sz="1600" baseline="0" dirty="0"/>
              <a:t>Mark:  Because UU congregations are not like the real world.  And we can’t recruit leaders like the real world.  Why then is it so difficult to recruit leaders in our UU congregations.  Well the answer is largely a matter of perception…and history.</a:t>
            </a:r>
          </a:p>
        </p:txBody>
      </p:sp>
      <p:sp>
        <p:nvSpPr>
          <p:cNvPr id="4" name="Slide Number Placeholder 3"/>
          <p:cNvSpPr>
            <a:spLocks noGrp="1"/>
          </p:cNvSpPr>
          <p:nvPr>
            <p:ph type="sldNum" sz="quarter" idx="10"/>
          </p:nvPr>
        </p:nvSpPr>
        <p:spPr/>
        <p:txBody>
          <a:bodyPr/>
          <a:lstStyle/>
          <a:p>
            <a:fld id="{7E3ECAD1-4791-45D4-939B-6D7EBB8EF9BD}" type="slidenum">
              <a:rPr lang="en-US" smtClean="0"/>
              <a:pPr/>
              <a:t>2</a:t>
            </a:fld>
            <a:endParaRPr lang="en-US"/>
          </a:p>
        </p:txBody>
      </p:sp>
    </p:spTree>
    <p:extLst>
      <p:ext uri="{BB962C8B-B14F-4D97-AF65-F5344CB8AC3E}">
        <p14:creationId xmlns:p14="http://schemas.microsoft.com/office/powerpoint/2010/main" val="942450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Mark:  People don’t want church to be like work…and leading</a:t>
            </a:r>
            <a:r>
              <a:rPr lang="en-US" sz="1400" baseline="0" dirty="0"/>
              <a:t> others seems like too much work.  Especially if they see themselves as leaders in their professional lives….or if they hate their jobs.</a:t>
            </a:r>
            <a:endParaRPr lang="en-US" sz="1400" dirty="0"/>
          </a:p>
        </p:txBody>
      </p:sp>
      <p:sp>
        <p:nvSpPr>
          <p:cNvPr id="4" name="Slide Number Placeholder 3"/>
          <p:cNvSpPr>
            <a:spLocks noGrp="1"/>
          </p:cNvSpPr>
          <p:nvPr>
            <p:ph type="sldNum" sz="quarter" idx="10"/>
          </p:nvPr>
        </p:nvSpPr>
        <p:spPr/>
        <p:txBody>
          <a:bodyPr/>
          <a:lstStyle/>
          <a:p>
            <a:fld id="{7E3ECAD1-4791-45D4-939B-6D7EBB8EF9BD}" type="slidenum">
              <a:rPr lang="en-US" smtClean="0"/>
              <a:pPr/>
              <a:t>3</a:t>
            </a:fld>
            <a:endParaRPr lang="en-US"/>
          </a:p>
        </p:txBody>
      </p:sp>
    </p:spTree>
    <p:extLst>
      <p:ext uri="{BB962C8B-B14F-4D97-AF65-F5344CB8AC3E}">
        <p14:creationId xmlns:p14="http://schemas.microsoft.com/office/powerpoint/2010/main" val="1118632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Marie:  Leadership in our congregations has a</a:t>
            </a:r>
            <a:r>
              <a:rPr lang="en-US" sz="1400" baseline="0" dirty="0"/>
              <a:t> bad rap.  With apologies to Janis Joplin, people truly believe that leading is just another word for one who does everything.  And in some congregations, that is exactly what happens.</a:t>
            </a:r>
            <a:endParaRPr lang="en-US" sz="1400" dirty="0"/>
          </a:p>
        </p:txBody>
      </p:sp>
      <p:sp>
        <p:nvSpPr>
          <p:cNvPr id="4" name="Slide Number Placeholder 3"/>
          <p:cNvSpPr>
            <a:spLocks noGrp="1"/>
          </p:cNvSpPr>
          <p:nvPr>
            <p:ph type="sldNum" sz="quarter" idx="10"/>
          </p:nvPr>
        </p:nvSpPr>
        <p:spPr/>
        <p:txBody>
          <a:bodyPr/>
          <a:lstStyle/>
          <a:p>
            <a:fld id="{7E3ECAD1-4791-45D4-939B-6D7EBB8EF9BD}" type="slidenum">
              <a:rPr lang="en-US" smtClean="0"/>
              <a:pPr/>
              <a:t>4</a:t>
            </a:fld>
            <a:endParaRPr lang="en-US"/>
          </a:p>
        </p:txBody>
      </p:sp>
    </p:spTree>
    <p:extLst>
      <p:ext uri="{BB962C8B-B14F-4D97-AF65-F5344CB8AC3E}">
        <p14:creationId xmlns:p14="http://schemas.microsoft.com/office/powerpoint/2010/main" val="2941521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Mark:  And it also doesn’t help when someone says….</a:t>
            </a:r>
          </a:p>
        </p:txBody>
      </p:sp>
      <p:sp>
        <p:nvSpPr>
          <p:cNvPr id="4" name="Slide Number Placeholder 3"/>
          <p:cNvSpPr>
            <a:spLocks noGrp="1"/>
          </p:cNvSpPr>
          <p:nvPr>
            <p:ph type="sldNum" sz="quarter" idx="10"/>
          </p:nvPr>
        </p:nvSpPr>
        <p:spPr/>
        <p:txBody>
          <a:bodyPr/>
          <a:lstStyle/>
          <a:p>
            <a:fld id="{7E3ECAD1-4791-45D4-939B-6D7EBB8EF9BD}" type="slidenum">
              <a:rPr lang="en-US" smtClean="0"/>
              <a:pPr/>
              <a:t>5</a:t>
            </a:fld>
            <a:endParaRPr lang="en-US"/>
          </a:p>
        </p:txBody>
      </p:sp>
    </p:spTree>
    <p:extLst>
      <p:ext uri="{BB962C8B-B14F-4D97-AF65-F5344CB8AC3E}">
        <p14:creationId xmlns:p14="http://schemas.microsoft.com/office/powerpoint/2010/main" val="2523072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Marie:  We Unitarian Universalists tend</a:t>
            </a:r>
            <a:r>
              <a:rPr lang="en-US" sz="1400" baseline="0" dirty="0"/>
              <a:t> to rebel against authority.  We don’t want to be told what to do, how to believe, what to think.  Leadership in our congregations is often confused with being in authority.  In a bad way. In a dark way.  And we don’t want to be seen as imposing our will on others or going to the dark side.</a:t>
            </a:r>
            <a:endParaRPr lang="en-US" sz="1400" dirty="0"/>
          </a:p>
        </p:txBody>
      </p:sp>
      <p:sp>
        <p:nvSpPr>
          <p:cNvPr id="4" name="Slide Number Placeholder 3"/>
          <p:cNvSpPr>
            <a:spLocks noGrp="1"/>
          </p:cNvSpPr>
          <p:nvPr>
            <p:ph type="sldNum" sz="quarter" idx="10"/>
          </p:nvPr>
        </p:nvSpPr>
        <p:spPr/>
        <p:txBody>
          <a:bodyPr/>
          <a:lstStyle/>
          <a:p>
            <a:fld id="{7E3ECAD1-4791-45D4-939B-6D7EBB8EF9BD}" type="slidenum">
              <a:rPr lang="en-US" smtClean="0"/>
              <a:pPr/>
              <a:t>6</a:t>
            </a:fld>
            <a:endParaRPr lang="en-US"/>
          </a:p>
        </p:txBody>
      </p:sp>
    </p:spTree>
    <p:extLst>
      <p:ext uri="{BB962C8B-B14F-4D97-AF65-F5344CB8AC3E}">
        <p14:creationId xmlns:p14="http://schemas.microsoft.com/office/powerpoint/2010/main" val="1819172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Mark:  In many congregations,</a:t>
            </a:r>
            <a:r>
              <a:rPr lang="en-US" sz="1400" baseline="0" dirty="0"/>
              <a:t> we recruit people to lead out of a sense of desperation.  We need a savior to rescue us.  We imagine someone riding in on a white charger to rescue us or to fix a broken system.  This scares many people away.</a:t>
            </a:r>
            <a:endParaRPr lang="en-US" sz="1400" dirty="0"/>
          </a:p>
        </p:txBody>
      </p:sp>
      <p:sp>
        <p:nvSpPr>
          <p:cNvPr id="4" name="Slide Number Placeholder 3"/>
          <p:cNvSpPr>
            <a:spLocks noGrp="1"/>
          </p:cNvSpPr>
          <p:nvPr>
            <p:ph type="sldNum" sz="quarter" idx="10"/>
          </p:nvPr>
        </p:nvSpPr>
        <p:spPr/>
        <p:txBody>
          <a:bodyPr/>
          <a:lstStyle/>
          <a:p>
            <a:fld id="{7E3ECAD1-4791-45D4-939B-6D7EBB8EF9BD}" type="slidenum">
              <a:rPr lang="en-US" smtClean="0"/>
              <a:pPr/>
              <a:t>7</a:t>
            </a:fld>
            <a:endParaRPr lang="en-US"/>
          </a:p>
        </p:txBody>
      </p:sp>
    </p:spTree>
    <p:extLst>
      <p:ext uri="{BB962C8B-B14F-4D97-AF65-F5344CB8AC3E}">
        <p14:creationId xmlns:p14="http://schemas.microsoft.com/office/powerpoint/2010/main" val="1913730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Mark:  I don’t have enough time.</a:t>
            </a:r>
            <a:r>
              <a:rPr lang="en-US" sz="1400" baseline="0" dirty="0"/>
              <a:t>  I would love to take a leadership role, but I am so busy with other things in my life that I could not do justice to it.  This congregation deserves someone who is able to commit the necessary time required to do this job right.</a:t>
            </a:r>
            <a:endParaRPr lang="en-US" sz="1400" dirty="0"/>
          </a:p>
        </p:txBody>
      </p:sp>
      <p:sp>
        <p:nvSpPr>
          <p:cNvPr id="4" name="Slide Number Placeholder 3"/>
          <p:cNvSpPr>
            <a:spLocks noGrp="1"/>
          </p:cNvSpPr>
          <p:nvPr>
            <p:ph type="sldNum" sz="quarter" idx="10"/>
          </p:nvPr>
        </p:nvSpPr>
        <p:spPr/>
        <p:txBody>
          <a:bodyPr/>
          <a:lstStyle/>
          <a:p>
            <a:fld id="{7E3ECAD1-4791-45D4-939B-6D7EBB8EF9BD}" type="slidenum">
              <a:rPr lang="en-US" smtClean="0"/>
              <a:pPr/>
              <a:t>8</a:t>
            </a:fld>
            <a:endParaRPr lang="en-US"/>
          </a:p>
        </p:txBody>
      </p:sp>
    </p:spTree>
    <p:extLst>
      <p:ext uri="{BB962C8B-B14F-4D97-AF65-F5344CB8AC3E}">
        <p14:creationId xmlns:p14="http://schemas.microsoft.com/office/powerpoint/2010/main" val="89851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Marie:  So now its your turn.  Which</a:t>
            </a:r>
            <a:r>
              <a:rPr lang="en-US" sz="1400" baseline="0" dirty="0"/>
              <a:t> of these reasons most resonate with you and your congregation?  Have we left anything out.  Please turn to a neighbor or two and take about three minutes to discuss the issues you are having concerning the cultivating of leaders in your congregation.</a:t>
            </a:r>
          </a:p>
          <a:p>
            <a:endParaRPr lang="en-US" sz="1400" baseline="0" dirty="0"/>
          </a:p>
          <a:p>
            <a:r>
              <a:rPr lang="en-US" sz="1400" baseline="0" dirty="0"/>
              <a:t>Following discussion, ask a few attendees to share an additional issue or insight from their conversation.  Allow no more than five minutes.</a:t>
            </a:r>
            <a:endParaRPr lang="en-US" sz="1400" dirty="0"/>
          </a:p>
        </p:txBody>
      </p:sp>
      <p:sp>
        <p:nvSpPr>
          <p:cNvPr id="4" name="Slide Number Placeholder 3"/>
          <p:cNvSpPr>
            <a:spLocks noGrp="1"/>
          </p:cNvSpPr>
          <p:nvPr>
            <p:ph type="sldNum" sz="quarter" idx="10"/>
          </p:nvPr>
        </p:nvSpPr>
        <p:spPr/>
        <p:txBody>
          <a:bodyPr/>
          <a:lstStyle/>
          <a:p>
            <a:fld id="{7E3ECAD1-4791-45D4-939B-6D7EBB8EF9BD}" type="slidenum">
              <a:rPr lang="en-US" smtClean="0"/>
              <a:pPr/>
              <a:t>9</a:t>
            </a:fld>
            <a:endParaRPr lang="en-US"/>
          </a:p>
        </p:txBody>
      </p:sp>
    </p:spTree>
    <p:extLst>
      <p:ext uri="{BB962C8B-B14F-4D97-AF65-F5344CB8AC3E}">
        <p14:creationId xmlns:p14="http://schemas.microsoft.com/office/powerpoint/2010/main" val="3901732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0B2E84A-BB0F-4704-845E-FCB7F6378D05}"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5A51E-9DC2-4678-A470-7D074AC41640}" type="slidenum">
              <a:rPr lang="en-US" smtClean="0"/>
              <a:pPr/>
              <a:t>‹#›</a:t>
            </a:fld>
            <a:endParaRPr lang="en-US"/>
          </a:p>
        </p:txBody>
      </p:sp>
    </p:spTree>
    <p:extLst>
      <p:ext uri="{BB962C8B-B14F-4D97-AF65-F5344CB8AC3E}">
        <p14:creationId xmlns:p14="http://schemas.microsoft.com/office/powerpoint/2010/main" val="1623891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B2E84A-BB0F-4704-845E-FCB7F6378D05}"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5A51E-9DC2-4678-A470-7D074AC41640}" type="slidenum">
              <a:rPr lang="en-US" smtClean="0"/>
              <a:pPr/>
              <a:t>‹#›</a:t>
            </a:fld>
            <a:endParaRPr lang="en-US"/>
          </a:p>
        </p:txBody>
      </p:sp>
    </p:spTree>
    <p:extLst>
      <p:ext uri="{BB962C8B-B14F-4D97-AF65-F5344CB8AC3E}">
        <p14:creationId xmlns:p14="http://schemas.microsoft.com/office/powerpoint/2010/main" val="3520054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B2E84A-BB0F-4704-845E-FCB7F6378D05}"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5A51E-9DC2-4678-A470-7D074AC41640}" type="slidenum">
              <a:rPr lang="en-US" smtClean="0"/>
              <a:pPr/>
              <a:t>‹#›</a:t>
            </a:fld>
            <a:endParaRPr lang="en-US"/>
          </a:p>
        </p:txBody>
      </p:sp>
    </p:spTree>
    <p:extLst>
      <p:ext uri="{BB962C8B-B14F-4D97-AF65-F5344CB8AC3E}">
        <p14:creationId xmlns:p14="http://schemas.microsoft.com/office/powerpoint/2010/main" val="2905673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F1317D-1EA7-4D65-A39D-7C5258B9AF36}"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858D0-70B9-491D-8B00-252C09BB747F}"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19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F1317D-1EA7-4D65-A39D-7C5258B9AF36}"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858D0-70B9-491D-8B00-252C09BB747F}" type="slidenum">
              <a:rPr lang="en-US" smtClean="0"/>
              <a:pPr/>
              <a:t>‹#›</a:t>
            </a:fld>
            <a:endParaRPr lang="en-US"/>
          </a:p>
        </p:txBody>
      </p:sp>
    </p:spTree>
    <p:extLst>
      <p:ext uri="{BB962C8B-B14F-4D97-AF65-F5344CB8AC3E}">
        <p14:creationId xmlns:p14="http://schemas.microsoft.com/office/powerpoint/2010/main" val="3750316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F1317D-1EA7-4D65-A39D-7C5258B9AF36}"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858D0-70B9-491D-8B00-252C09BB747F}"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396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F1317D-1EA7-4D65-A39D-7C5258B9AF36}" type="datetimeFigureOut">
              <a:rPr lang="en-US" smtClean="0"/>
              <a:pPr/>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858D0-70B9-491D-8B00-252C09BB747F}" type="slidenum">
              <a:rPr lang="en-US" smtClean="0"/>
              <a:pPr/>
              <a:t>‹#›</a:t>
            </a:fld>
            <a:endParaRPr lang="en-US"/>
          </a:p>
        </p:txBody>
      </p:sp>
    </p:spTree>
    <p:extLst>
      <p:ext uri="{BB962C8B-B14F-4D97-AF65-F5344CB8AC3E}">
        <p14:creationId xmlns:p14="http://schemas.microsoft.com/office/powerpoint/2010/main" val="4160389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F1317D-1EA7-4D65-A39D-7C5258B9AF36}" type="datetimeFigureOut">
              <a:rPr lang="en-US" smtClean="0"/>
              <a:pPr/>
              <a:t>10/17/2018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A858D0-70B9-491D-8B00-252C09BB747F}" type="slidenum">
              <a:rPr lang="en-US" smtClean="0"/>
              <a:pPr/>
              <a:t>‹#›</a:t>
            </a:fld>
            <a:endParaRPr lang="en-US"/>
          </a:p>
        </p:txBody>
      </p:sp>
    </p:spTree>
    <p:extLst>
      <p:ext uri="{BB962C8B-B14F-4D97-AF65-F5344CB8AC3E}">
        <p14:creationId xmlns:p14="http://schemas.microsoft.com/office/powerpoint/2010/main" val="19430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F1317D-1EA7-4D65-A39D-7C5258B9AF36}" type="datetimeFigureOut">
              <a:rPr lang="en-US" smtClean="0"/>
              <a:pPr/>
              <a:t>10/17/2018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A858D0-70B9-491D-8B00-252C09BB747F}" type="slidenum">
              <a:rPr lang="en-US" smtClean="0"/>
              <a:pPr/>
              <a:t>‹#›</a:t>
            </a:fld>
            <a:endParaRPr lang="en-US"/>
          </a:p>
        </p:txBody>
      </p:sp>
    </p:spTree>
    <p:extLst>
      <p:ext uri="{BB962C8B-B14F-4D97-AF65-F5344CB8AC3E}">
        <p14:creationId xmlns:p14="http://schemas.microsoft.com/office/powerpoint/2010/main" val="2027350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CF1317D-1EA7-4D65-A39D-7C5258B9AF36}" type="datetimeFigureOut">
              <a:rPr lang="en-US" smtClean="0"/>
              <a:pPr/>
              <a:t>10/17/2018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EA858D0-70B9-491D-8B00-252C09BB747F}" type="slidenum">
              <a:rPr lang="en-US" smtClean="0"/>
              <a:pPr/>
              <a:t>‹#›</a:t>
            </a:fld>
            <a:endParaRPr lang="en-US"/>
          </a:p>
        </p:txBody>
      </p:sp>
    </p:spTree>
    <p:extLst>
      <p:ext uri="{BB962C8B-B14F-4D97-AF65-F5344CB8AC3E}">
        <p14:creationId xmlns:p14="http://schemas.microsoft.com/office/powerpoint/2010/main" val="1288842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CF1317D-1EA7-4D65-A39D-7C5258B9AF36}" type="datetimeFigureOut">
              <a:rPr lang="en-US" smtClean="0"/>
              <a:pPr/>
              <a:t>10/17/2018</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EA858D0-70B9-491D-8B00-252C09BB747F}" type="slidenum">
              <a:rPr lang="en-US" smtClean="0">
                <a:solidFill>
                  <a:srgbClr val="637052"/>
                </a:solidFill>
              </a:rPr>
              <a:pPr/>
              <a:t>‹#›</a:t>
            </a:fld>
            <a:endParaRPr lang="en-US">
              <a:solidFill>
                <a:srgbClr val="637052"/>
              </a:solidFill>
            </a:endParaRPr>
          </a:p>
        </p:txBody>
      </p:sp>
    </p:spTree>
    <p:extLst>
      <p:ext uri="{BB962C8B-B14F-4D97-AF65-F5344CB8AC3E}">
        <p14:creationId xmlns:p14="http://schemas.microsoft.com/office/powerpoint/2010/main" val="3220903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B2E84A-BB0F-4704-845E-FCB7F6378D05}"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5A51E-9DC2-4678-A470-7D074AC41640}" type="slidenum">
              <a:rPr lang="en-US" smtClean="0"/>
              <a:pPr/>
              <a:t>‹#›</a:t>
            </a:fld>
            <a:endParaRPr lang="en-US"/>
          </a:p>
        </p:txBody>
      </p:sp>
    </p:spTree>
    <p:extLst>
      <p:ext uri="{BB962C8B-B14F-4D97-AF65-F5344CB8AC3E}">
        <p14:creationId xmlns:p14="http://schemas.microsoft.com/office/powerpoint/2010/main" val="3843065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F1317D-1EA7-4D65-A39D-7C5258B9AF36}" type="datetimeFigureOut">
              <a:rPr lang="en-US" smtClean="0"/>
              <a:pPr/>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858D0-70B9-491D-8B00-252C09BB747F}" type="slidenum">
              <a:rPr lang="en-US" smtClean="0"/>
              <a:pPr/>
              <a:t>‹#›</a:t>
            </a:fld>
            <a:endParaRPr lang="en-US"/>
          </a:p>
        </p:txBody>
      </p:sp>
    </p:spTree>
    <p:extLst>
      <p:ext uri="{BB962C8B-B14F-4D97-AF65-F5344CB8AC3E}">
        <p14:creationId xmlns:p14="http://schemas.microsoft.com/office/powerpoint/2010/main" val="1608186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F1317D-1EA7-4D65-A39D-7C5258B9AF36}"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858D0-70B9-491D-8B00-252C09BB747F}" type="slidenum">
              <a:rPr lang="en-US" smtClean="0"/>
              <a:pPr/>
              <a:t>‹#›</a:t>
            </a:fld>
            <a:endParaRPr lang="en-US"/>
          </a:p>
        </p:txBody>
      </p:sp>
    </p:spTree>
    <p:extLst>
      <p:ext uri="{BB962C8B-B14F-4D97-AF65-F5344CB8AC3E}">
        <p14:creationId xmlns:p14="http://schemas.microsoft.com/office/powerpoint/2010/main" val="577355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F1317D-1EA7-4D65-A39D-7C5258B9AF36}"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858D0-70B9-491D-8B00-252C09BB747F}" type="slidenum">
              <a:rPr lang="en-US" smtClean="0"/>
              <a:pPr/>
              <a:t>‹#›</a:t>
            </a:fld>
            <a:endParaRPr lang="en-US"/>
          </a:p>
        </p:txBody>
      </p:sp>
    </p:spTree>
    <p:extLst>
      <p:ext uri="{BB962C8B-B14F-4D97-AF65-F5344CB8AC3E}">
        <p14:creationId xmlns:p14="http://schemas.microsoft.com/office/powerpoint/2010/main" val="471584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B2E84A-BB0F-4704-845E-FCB7F6378D05}"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5A51E-9DC2-4678-A470-7D074AC41640}" type="slidenum">
              <a:rPr lang="en-US" smtClean="0"/>
              <a:pPr/>
              <a:t>‹#›</a:t>
            </a:fld>
            <a:endParaRPr lang="en-US"/>
          </a:p>
        </p:txBody>
      </p:sp>
    </p:spTree>
    <p:extLst>
      <p:ext uri="{BB962C8B-B14F-4D97-AF65-F5344CB8AC3E}">
        <p14:creationId xmlns:p14="http://schemas.microsoft.com/office/powerpoint/2010/main" val="2045680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B2E84A-BB0F-4704-845E-FCB7F6378D05}" type="datetimeFigureOut">
              <a:rPr lang="en-US" smtClean="0"/>
              <a:pPr/>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45A51E-9DC2-4678-A470-7D074AC41640}" type="slidenum">
              <a:rPr lang="en-US" smtClean="0"/>
              <a:pPr/>
              <a:t>‹#›</a:t>
            </a:fld>
            <a:endParaRPr lang="en-US"/>
          </a:p>
        </p:txBody>
      </p:sp>
    </p:spTree>
    <p:extLst>
      <p:ext uri="{BB962C8B-B14F-4D97-AF65-F5344CB8AC3E}">
        <p14:creationId xmlns:p14="http://schemas.microsoft.com/office/powerpoint/2010/main" val="63696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B2E84A-BB0F-4704-845E-FCB7F6378D05}" type="datetimeFigureOut">
              <a:rPr lang="en-US" smtClean="0"/>
              <a:pPr/>
              <a:t>10/17/2018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45A51E-9DC2-4678-A470-7D074AC41640}" type="slidenum">
              <a:rPr lang="en-US" smtClean="0"/>
              <a:pPr/>
              <a:t>‹#›</a:t>
            </a:fld>
            <a:endParaRPr lang="en-US"/>
          </a:p>
        </p:txBody>
      </p:sp>
    </p:spTree>
    <p:extLst>
      <p:ext uri="{BB962C8B-B14F-4D97-AF65-F5344CB8AC3E}">
        <p14:creationId xmlns:p14="http://schemas.microsoft.com/office/powerpoint/2010/main" val="3090034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B2E84A-BB0F-4704-845E-FCB7F6378D05}" type="datetimeFigureOut">
              <a:rPr lang="en-US" smtClean="0"/>
              <a:pPr/>
              <a:t>10/17/2018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45A51E-9DC2-4678-A470-7D074AC41640}" type="slidenum">
              <a:rPr lang="en-US" smtClean="0"/>
              <a:pPr/>
              <a:t>‹#›</a:t>
            </a:fld>
            <a:endParaRPr lang="en-US"/>
          </a:p>
        </p:txBody>
      </p:sp>
    </p:spTree>
    <p:extLst>
      <p:ext uri="{BB962C8B-B14F-4D97-AF65-F5344CB8AC3E}">
        <p14:creationId xmlns:p14="http://schemas.microsoft.com/office/powerpoint/2010/main" val="128905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B2E84A-BB0F-4704-845E-FCB7F6378D05}" type="datetimeFigureOut">
              <a:rPr lang="en-US" smtClean="0"/>
              <a:pPr/>
              <a:t>10/17/2018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45A51E-9DC2-4678-A470-7D074AC41640}" type="slidenum">
              <a:rPr lang="en-US" smtClean="0"/>
              <a:pPr/>
              <a:t>‹#›</a:t>
            </a:fld>
            <a:endParaRPr lang="en-US"/>
          </a:p>
        </p:txBody>
      </p:sp>
    </p:spTree>
    <p:extLst>
      <p:ext uri="{BB962C8B-B14F-4D97-AF65-F5344CB8AC3E}">
        <p14:creationId xmlns:p14="http://schemas.microsoft.com/office/powerpoint/2010/main" val="1569093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B2E84A-BB0F-4704-845E-FCB7F6378D05}" type="datetimeFigureOut">
              <a:rPr lang="en-US" smtClean="0"/>
              <a:pPr/>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45A51E-9DC2-4678-A470-7D074AC41640}" type="slidenum">
              <a:rPr lang="en-US" smtClean="0"/>
              <a:pPr/>
              <a:t>‹#›</a:t>
            </a:fld>
            <a:endParaRPr lang="en-US"/>
          </a:p>
        </p:txBody>
      </p:sp>
    </p:spTree>
    <p:extLst>
      <p:ext uri="{BB962C8B-B14F-4D97-AF65-F5344CB8AC3E}">
        <p14:creationId xmlns:p14="http://schemas.microsoft.com/office/powerpoint/2010/main" val="3519715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B2E84A-BB0F-4704-845E-FCB7F6378D05}" type="datetimeFigureOut">
              <a:rPr lang="en-US" smtClean="0"/>
              <a:pPr/>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45A51E-9DC2-4678-A470-7D074AC41640}" type="slidenum">
              <a:rPr lang="en-US" smtClean="0"/>
              <a:pPr/>
              <a:t>‹#›</a:t>
            </a:fld>
            <a:endParaRPr lang="en-US"/>
          </a:p>
        </p:txBody>
      </p:sp>
    </p:spTree>
    <p:extLst>
      <p:ext uri="{BB962C8B-B14F-4D97-AF65-F5344CB8AC3E}">
        <p14:creationId xmlns:p14="http://schemas.microsoft.com/office/powerpoint/2010/main" val="2701882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2E84A-BB0F-4704-845E-FCB7F6378D05}" type="datetimeFigureOut">
              <a:rPr lang="en-US" smtClean="0"/>
              <a:pPr/>
              <a:t>10/17/2018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45A51E-9DC2-4678-A470-7D074AC41640}" type="slidenum">
              <a:rPr lang="en-US" smtClean="0"/>
              <a:pPr/>
              <a:t>‹#›</a:t>
            </a:fld>
            <a:endParaRPr lang="en-US"/>
          </a:p>
        </p:txBody>
      </p:sp>
    </p:spTree>
    <p:extLst>
      <p:ext uri="{BB962C8B-B14F-4D97-AF65-F5344CB8AC3E}">
        <p14:creationId xmlns:p14="http://schemas.microsoft.com/office/powerpoint/2010/main" val="1962414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CF1317D-1EA7-4D65-A39D-7C5258B9AF36}" type="datetimeFigureOut">
              <a:rPr lang="en-US" smtClean="0"/>
              <a:pPr/>
              <a:t>10/17/2018</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EA858D0-70B9-491D-8B00-252C09BB747F}"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413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marie@fvuuf.org" TargetMode="External"/><Relationship Id="rId4" Type="http://schemas.openxmlformats.org/officeDocument/2006/relationships/hyperlink" Target="mailto:m.mjbernstein@verizon.ne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goo.gl/oR7u4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457200"/>
            <a:ext cx="7848023" cy="1143000"/>
          </a:xfrm>
        </p:spPr>
        <p:txBody>
          <a:bodyPr rtlCol="0">
            <a:normAutofit fontScale="90000"/>
          </a:bodyPr>
          <a:lstStyle/>
          <a:p>
            <a:pPr>
              <a:defRPr/>
            </a:pPr>
            <a:br>
              <a:rPr lang="en-US" altLang="en-US" sz="3600" b="1" i="1" dirty="0"/>
            </a:br>
            <a:br>
              <a:rPr lang="en-US" altLang="en-US" sz="3600" b="1" i="1" dirty="0"/>
            </a:br>
            <a:br>
              <a:rPr lang="en-US" altLang="en-US" sz="3600" b="1" i="1" dirty="0"/>
            </a:br>
            <a:br>
              <a:rPr lang="en-US" altLang="en-US" sz="3600" b="1" i="1" dirty="0"/>
            </a:br>
            <a:br>
              <a:rPr lang="en-US" altLang="en-US" sz="3600" b="1" i="1" dirty="0"/>
            </a:br>
            <a:br>
              <a:rPr lang="en-US" altLang="en-US" sz="3600" b="1" i="1" dirty="0"/>
            </a:br>
            <a:br>
              <a:rPr lang="en-US" altLang="en-US" sz="3600" b="1" i="1" dirty="0"/>
            </a:br>
            <a:br>
              <a:rPr lang="en-US" altLang="en-US" sz="3600" b="1" i="1" dirty="0"/>
            </a:br>
            <a:br>
              <a:rPr lang="en-US" altLang="en-US" sz="3600" b="1" i="1" dirty="0"/>
            </a:br>
            <a:br>
              <a:rPr lang="en-US" altLang="en-US" sz="3600" b="1" i="1" dirty="0"/>
            </a:br>
            <a:r>
              <a:rPr lang="en-US" altLang="en-US" sz="3600" b="1" i="1" dirty="0"/>
              <a:t>Made, Not Born: Cultivating Leaders in Our Congregations</a:t>
            </a:r>
            <a:br>
              <a:rPr lang="en-US" altLang="en-US" sz="4000" dirty="0"/>
            </a:br>
            <a:br>
              <a:rPr lang="en-US" altLang="en-US" sz="4000" dirty="0"/>
            </a:br>
            <a:br>
              <a:rPr lang="en-US" altLang="en-US" sz="4000" dirty="0"/>
            </a:br>
            <a:br>
              <a:rPr lang="en-US" altLang="en-US" sz="4000" dirty="0"/>
            </a:br>
            <a:br>
              <a:rPr lang="en-US" altLang="en-US" sz="4000" dirty="0"/>
            </a:br>
            <a:br>
              <a:rPr lang="en-US" altLang="en-US" sz="4000" dirty="0"/>
            </a:br>
            <a:br>
              <a:rPr lang="en-US" altLang="en-US" sz="4000" dirty="0"/>
            </a:br>
            <a:r>
              <a:rPr lang="en-US" altLang="en-US" sz="3200" dirty="0"/>
              <a:t>General Assembly 2018</a:t>
            </a:r>
            <a:br>
              <a:rPr lang="en-US" altLang="en-US" sz="3200" dirty="0"/>
            </a:br>
            <a:r>
              <a:rPr lang="en-US" altLang="en-US" sz="3200" dirty="0"/>
              <a:t>June 21, 2018</a:t>
            </a:r>
            <a:br>
              <a:rPr lang="en-US" altLang="en-US" sz="3200" dirty="0"/>
            </a:br>
            <a:br>
              <a:rPr lang="en-US" altLang="en-US" sz="3200" dirty="0"/>
            </a:br>
            <a:r>
              <a:rPr lang="en-US" altLang="en-US" sz="3200" dirty="0"/>
              <a:t>Mark: </a:t>
            </a:r>
            <a:r>
              <a:rPr lang="en-US" altLang="en-US" sz="3200" dirty="0">
                <a:hlinkClick r:id="rId4"/>
              </a:rPr>
              <a:t>m.mjbernstein@verizon.net</a:t>
            </a:r>
            <a:br>
              <a:rPr lang="en-US" altLang="en-US" sz="3200" dirty="0"/>
            </a:br>
            <a:r>
              <a:rPr lang="en-US" altLang="en-US" sz="3200" dirty="0"/>
              <a:t>Marie: </a:t>
            </a:r>
            <a:r>
              <a:rPr lang="en-US" altLang="en-US" sz="3200" dirty="0">
                <a:hlinkClick r:id="rId5"/>
              </a:rPr>
              <a:t>marie@fvuuf.org</a:t>
            </a:r>
            <a:r>
              <a:rPr lang="en-US" altLang="en-US" sz="3200" dirty="0"/>
              <a:t> </a:t>
            </a:r>
          </a:p>
        </p:txBody>
      </p:sp>
      <p:pic>
        <p:nvPicPr>
          <p:cNvPr id="2"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50779" y="1292772"/>
            <a:ext cx="3810000" cy="3203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057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255"/>
            <a:ext cx="8839200" cy="6629400"/>
          </a:xfrm>
        </p:spPr>
        <p:txBody>
          <a:bodyPr>
            <a:normAutofit lnSpcReduction="10000"/>
          </a:bodyPr>
          <a:lstStyle/>
          <a:p>
            <a:pPr marL="0" indent="0" algn="ctr">
              <a:buNone/>
            </a:pPr>
            <a:r>
              <a:rPr lang="en-US" sz="3600" dirty="0"/>
              <a:t>IT’S TOO MUCH LIKE WORK</a:t>
            </a:r>
          </a:p>
          <a:p>
            <a:pPr marL="0" indent="0" algn="ctr">
              <a:buNone/>
            </a:pPr>
            <a:endParaRPr lang="en-US" sz="3600" dirty="0"/>
          </a:p>
          <a:p>
            <a:pPr marL="0" indent="0" algn="ctr">
              <a:buNone/>
            </a:pPr>
            <a:r>
              <a:rPr lang="en-US" sz="3600" dirty="0"/>
              <a:t>I’LL WIND UP DOING EVERYTHING</a:t>
            </a:r>
          </a:p>
          <a:p>
            <a:pPr marL="0" indent="0" algn="ctr">
              <a:buNone/>
            </a:pPr>
            <a:endParaRPr lang="en-US" sz="3600" dirty="0"/>
          </a:p>
          <a:p>
            <a:pPr marL="0" indent="0" algn="ctr">
              <a:buNone/>
            </a:pPr>
            <a:r>
              <a:rPr lang="en-US" sz="3600" dirty="0"/>
              <a:t>IT’LL BURN ME OUT</a:t>
            </a:r>
          </a:p>
          <a:p>
            <a:pPr marL="0" indent="0" algn="ctr">
              <a:buNone/>
            </a:pPr>
            <a:endParaRPr lang="en-US" sz="3600" dirty="0"/>
          </a:p>
          <a:p>
            <a:pPr marL="0" indent="0" algn="ctr">
              <a:buNone/>
            </a:pPr>
            <a:r>
              <a:rPr lang="en-US" sz="3600" dirty="0"/>
              <a:t>I DON’T WANT TO TELL PEOPLE WHAT TO DO</a:t>
            </a:r>
          </a:p>
          <a:p>
            <a:pPr marL="0" indent="0" algn="ctr">
              <a:buNone/>
            </a:pPr>
            <a:endParaRPr lang="en-US" sz="3600" dirty="0"/>
          </a:p>
          <a:p>
            <a:pPr marL="0" indent="0" algn="ctr">
              <a:buNone/>
            </a:pPr>
            <a:r>
              <a:rPr lang="en-US" sz="3600" dirty="0"/>
              <a:t>I CAN’T FIX EVERYONE’S PROBLEMS</a:t>
            </a:r>
          </a:p>
          <a:p>
            <a:pPr marL="0" indent="0" algn="ctr">
              <a:buNone/>
            </a:pPr>
            <a:endParaRPr lang="en-US" sz="3600" dirty="0"/>
          </a:p>
          <a:p>
            <a:pPr marL="0" indent="0" algn="ctr">
              <a:buNone/>
            </a:pPr>
            <a:r>
              <a:rPr lang="en-US" sz="3600" dirty="0"/>
              <a:t>I DON’T HAVE ENOUGH TIME</a:t>
            </a:r>
          </a:p>
          <a:p>
            <a:pPr marL="0" indent="0" algn="ctr">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33510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0" y="0"/>
            <a:ext cx="9143999" cy="708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2509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reated by Carey McDonald, UUA Outreach Director, Lori Emison Clair, Consultant, and Marie Blohowiak, Congregational Life Coordinator and UUAMP Vice President"/>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Fox Valley UU Fellowship</a:t>
            </a:r>
          </a:p>
        </p:txBody>
      </p:sp>
      <p:sp>
        <p:nvSpPr>
          <p:cNvPr id="3" name="Content Placeholder 2"/>
          <p:cNvSpPr>
            <a:spLocks noGrp="1"/>
          </p:cNvSpPr>
          <p:nvPr>
            <p:ph idx="1"/>
          </p:nvPr>
        </p:nvSpPr>
        <p:spPr/>
        <p:txBody>
          <a:bodyPr>
            <a:normAutofit/>
          </a:bodyPr>
          <a:lstStyle/>
          <a:p>
            <a:pPr>
              <a:buNone/>
            </a:pPr>
            <a:r>
              <a:rPr lang="en-US" i="1" dirty="0"/>
              <a:t>Developing the Power of Spiritual Leadership</a:t>
            </a:r>
            <a:r>
              <a:rPr lang="en-US" dirty="0"/>
              <a:t> </a:t>
            </a:r>
          </a:p>
          <a:p>
            <a:pPr>
              <a:buNone/>
            </a:pPr>
            <a:r>
              <a:rPr lang="en-US" dirty="0"/>
              <a:t>To provide emerging leaders with an opportunity to explore the theory and practice of what it means to be a spiritual leader; and get a more systemic overview of the Fellowship as an institution; and form deep relationships with fellow participants. </a:t>
            </a:r>
          </a:p>
          <a:p>
            <a:pPr>
              <a:buNone/>
            </a:pPr>
            <a:endParaRPr lang="en-US" dirty="0"/>
          </a:p>
          <a:p>
            <a:pPr>
              <a:buNone/>
            </a:pPr>
            <a:endParaRPr lang="en-US"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91651"/>
            <a:ext cx="9144000" cy="578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itle 1"/>
          <p:cNvSpPr txBox="1">
            <a:spLocks/>
          </p:cNvSpPr>
          <p:nvPr/>
        </p:nvSpPr>
        <p:spPr>
          <a:xfrm>
            <a:off x="90301" y="182494"/>
            <a:ext cx="9350582" cy="72431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b="1" dirty="0">
                <a:solidFill>
                  <a:srgbClr val="000000">
                    <a:lumMod val="75000"/>
                    <a:lumOff val="25000"/>
                  </a:srgbClr>
                </a:solidFill>
              </a:rPr>
              <a:t>UUCDC Member Journey A life cycle strategy to </a:t>
            </a:r>
            <a:r>
              <a:rPr lang="en-US" sz="2800" b="1" dirty="0">
                <a:solidFill>
                  <a:srgbClr val="00B050"/>
                </a:solidFill>
              </a:rPr>
              <a:t>grow</a:t>
            </a:r>
            <a:r>
              <a:rPr lang="en-US" sz="2800" b="1" dirty="0">
                <a:solidFill>
                  <a:srgbClr val="000000">
                    <a:lumMod val="75000"/>
                    <a:lumOff val="25000"/>
                  </a:srgbClr>
                </a:solidFill>
              </a:rPr>
              <a:t> membership</a:t>
            </a:r>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4047" y="1424557"/>
            <a:ext cx="6849281" cy="4566188"/>
          </a:xfrm>
          <a:prstGeom prst="rect">
            <a:avLst/>
          </a:prstGeom>
        </p:spPr>
      </p:pic>
      <p:sp>
        <p:nvSpPr>
          <p:cNvPr id="5" name="TextBox 4"/>
          <p:cNvSpPr txBox="1"/>
          <p:nvPr/>
        </p:nvSpPr>
        <p:spPr>
          <a:xfrm>
            <a:off x="4117754" y="4827110"/>
            <a:ext cx="1137237" cy="307777"/>
          </a:xfrm>
          <a:prstGeom prst="rect">
            <a:avLst/>
          </a:prstGeom>
          <a:solidFill>
            <a:srgbClr val="ED5917"/>
          </a:solidFill>
        </p:spPr>
        <p:txBody>
          <a:bodyPr wrap="square" rtlCol="0">
            <a:spAutoFit/>
          </a:bodyPr>
          <a:lstStyle/>
          <a:p>
            <a:r>
              <a:rPr lang="en-US" sz="1400" b="1"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WELCOME</a:t>
            </a:r>
          </a:p>
        </p:txBody>
      </p:sp>
      <p:sp>
        <p:nvSpPr>
          <p:cNvPr id="6" name="TextBox 5"/>
          <p:cNvSpPr txBox="1"/>
          <p:nvPr/>
        </p:nvSpPr>
        <p:spPr>
          <a:xfrm>
            <a:off x="5618769" y="2928931"/>
            <a:ext cx="2940957" cy="1461939"/>
          </a:xfrm>
          <a:prstGeom prst="rect">
            <a:avLst/>
          </a:prstGeom>
          <a:solidFill>
            <a:srgbClr val="E5FB5F"/>
          </a:solidFill>
        </p:spPr>
        <p:txBody>
          <a:bodyPr wrap="square" rtlCol="0">
            <a:spAutoFit/>
          </a:bodyPr>
          <a:lstStyle/>
          <a:p>
            <a:r>
              <a:rPr lang="en-US" sz="1400" b="1" dirty="0">
                <a:solidFill>
                  <a:srgbClr val="000000"/>
                </a:solidFill>
              </a:rPr>
              <a:t>Life Cycle Stage:</a:t>
            </a:r>
          </a:p>
          <a:p>
            <a:r>
              <a:rPr lang="en-US" sz="1400" dirty="0">
                <a:solidFill>
                  <a:srgbClr val="000000"/>
                </a:solidFill>
              </a:rPr>
              <a:t>Connected member</a:t>
            </a:r>
          </a:p>
          <a:p>
            <a:pPr>
              <a:spcBef>
                <a:spcPts val="600"/>
              </a:spcBef>
            </a:pPr>
            <a:r>
              <a:rPr lang="en-US" sz="1400" b="1" dirty="0">
                <a:solidFill>
                  <a:srgbClr val="000000"/>
                </a:solidFill>
              </a:rPr>
              <a:t>Objective:</a:t>
            </a:r>
          </a:p>
          <a:p>
            <a:r>
              <a:rPr lang="en-US" sz="1400" dirty="0">
                <a:solidFill>
                  <a:srgbClr val="000000"/>
                </a:solidFill>
              </a:rPr>
              <a:t>Become an engaged member who participates in relevant congregational activities</a:t>
            </a:r>
          </a:p>
        </p:txBody>
      </p:sp>
      <p:sp>
        <p:nvSpPr>
          <p:cNvPr id="7" name="TextBox 6"/>
          <p:cNvSpPr txBox="1"/>
          <p:nvPr/>
        </p:nvSpPr>
        <p:spPr>
          <a:xfrm>
            <a:off x="5299987" y="4398735"/>
            <a:ext cx="3258834" cy="1246495"/>
          </a:xfrm>
          <a:prstGeom prst="rect">
            <a:avLst/>
          </a:prstGeom>
          <a:solidFill>
            <a:srgbClr val="ED5917"/>
          </a:solidFill>
        </p:spPr>
        <p:txBody>
          <a:bodyPr wrap="square" rtlCol="0">
            <a:spAutoFit/>
          </a:bodyPr>
          <a:lstStyle/>
          <a:p>
            <a:r>
              <a:rPr lang="en-US" sz="1400" b="1" dirty="0">
                <a:solidFill>
                  <a:srgbClr val="000000"/>
                </a:solidFill>
              </a:rPr>
              <a:t>Life Cycle Stage: </a:t>
            </a:r>
            <a:br>
              <a:rPr lang="en-US" sz="1400" b="1" dirty="0">
                <a:solidFill>
                  <a:srgbClr val="000000"/>
                </a:solidFill>
              </a:rPr>
            </a:br>
            <a:r>
              <a:rPr lang="en-US" sz="1400" dirty="0">
                <a:solidFill>
                  <a:srgbClr val="000000"/>
                </a:solidFill>
              </a:rPr>
              <a:t>Attracted prospective member (visitor).</a:t>
            </a:r>
            <a:endParaRPr lang="en-US" sz="1400" b="1" dirty="0">
              <a:solidFill>
                <a:srgbClr val="000000"/>
              </a:solidFill>
            </a:endParaRPr>
          </a:p>
          <a:p>
            <a:pPr>
              <a:spcBef>
                <a:spcPts val="600"/>
              </a:spcBef>
            </a:pPr>
            <a:r>
              <a:rPr lang="en-US" sz="1400" b="1" dirty="0">
                <a:solidFill>
                  <a:srgbClr val="000000"/>
                </a:solidFill>
              </a:rPr>
              <a:t>Objective: </a:t>
            </a:r>
            <a:br>
              <a:rPr lang="en-US" sz="1400" b="1" dirty="0">
                <a:solidFill>
                  <a:srgbClr val="000000"/>
                </a:solidFill>
              </a:rPr>
            </a:br>
            <a:r>
              <a:rPr lang="en-US" sz="1400" dirty="0">
                <a:solidFill>
                  <a:srgbClr val="000000"/>
                </a:solidFill>
              </a:rPr>
              <a:t>Create a safe, accepting and nurturing environment so that the person returns.</a:t>
            </a:r>
          </a:p>
        </p:txBody>
      </p:sp>
      <p:sp>
        <p:nvSpPr>
          <p:cNvPr id="8" name="TextBox 7"/>
          <p:cNvSpPr txBox="1"/>
          <p:nvPr/>
        </p:nvSpPr>
        <p:spPr>
          <a:xfrm>
            <a:off x="749808" y="3639718"/>
            <a:ext cx="3089318" cy="1246495"/>
          </a:xfrm>
          <a:prstGeom prst="rect">
            <a:avLst/>
          </a:prstGeom>
          <a:solidFill>
            <a:schemeClr val="accent1">
              <a:lumMod val="60000"/>
              <a:lumOff val="40000"/>
            </a:schemeClr>
          </a:solidFill>
        </p:spPr>
        <p:txBody>
          <a:bodyPr wrap="square" rtlCol="0">
            <a:spAutoFit/>
          </a:bodyPr>
          <a:lstStyle/>
          <a:p>
            <a:pPr algn="r"/>
            <a:r>
              <a:rPr lang="en-US" sz="1400" b="1" dirty="0">
                <a:solidFill>
                  <a:srgbClr val="000000"/>
                </a:solidFill>
              </a:rPr>
              <a:t>Life Cycle Stage:</a:t>
            </a:r>
          </a:p>
          <a:p>
            <a:pPr algn="r"/>
            <a:r>
              <a:rPr lang="en-US" sz="1400" dirty="0">
                <a:solidFill>
                  <a:srgbClr val="000000"/>
                </a:solidFill>
              </a:rPr>
              <a:t>Welcomed returning visitor.</a:t>
            </a:r>
          </a:p>
          <a:p>
            <a:pPr algn="r">
              <a:spcBef>
                <a:spcPts val="600"/>
              </a:spcBef>
            </a:pPr>
            <a:r>
              <a:rPr lang="en-US" sz="1400" dirty="0">
                <a:solidFill>
                  <a:srgbClr val="000000"/>
                </a:solidFill>
              </a:rPr>
              <a:t> </a:t>
            </a:r>
            <a:r>
              <a:rPr lang="en-US" sz="1400" b="1" dirty="0">
                <a:solidFill>
                  <a:srgbClr val="000000"/>
                </a:solidFill>
              </a:rPr>
              <a:t>Objective:</a:t>
            </a:r>
            <a:r>
              <a:rPr lang="en-US" sz="1400" dirty="0">
                <a:solidFill>
                  <a:srgbClr val="000000"/>
                </a:solidFill>
              </a:rPr>
              <a:t>  </a:t>
            </a:r>
          </a:p>
          <a:p>
            <a:pPr algn="r"/>
            <a:r>
              <a:rPr lang="en-US" sz="1400" dirty="0">
                <a:solidFill>
                  <a:srgbClr val="000000"/>
                </a:solidFill>
              </a:rPr>
              <a:t>Become a member of the congregation.</a:t>
            </a:r>
          </a:p>
          <a:p>
            <a:pPr algn="r"/>
            <a:endParaRPr lang="en-US" sz="1400" dirty="0">
              <a:solidFill>
                <a:srgbClr val="000000"/>
              </a:solidFill>
            </a:endParaRPr>
          </a:p>
        </p:txBody>
      </p:sp>
      <p:sp>
        <p:nvSpPr>
          <p:cNvPr id="9" name="TextBox 8"/>
          <p:cNvSpPr txBox="1"/>
          <p:nvPr/>
        </p:nvSpPr>
        <p:spPr>
          <a:xfrm>
            <a:off x="750504" y="2187727"/>
            <a:ext cx="2789260" cy="1461939"/>
          </a:xfrm>
          <a:prstGeom prst="rect">
            <a:avLst/>
          </a:prstGeom>
          <a:solidFill>
            <a:srgbClr val="97FBAF"/>
          </a:solidFill>
        </p:spPr>
        <p:txBody>
          <a:bodyPr wrap="square" rtlCol="0">
            <a:spAutoFit/>
          </a:bodyPr>
          <a:lstStyle/>
          <a:p>
            <a:pPr algn="r"/>
            <a:r>
              <a:rPr lang="en-US" sz="1400" b="1" dirty="0">
                <a:solidFill>
                  <a:srgbClr val="000000"/>
                </a:solidFill>
              </a:rPr>
              <a:t>Life Cycle Stage:</a:t>
            </a:r>
          </a:p>
          <a:p>
            <a:pPr algn="r"/>
            <a:r>
              <a:rPr lang="en-US" sz="1400" dirty="0">
                <a:solidFill>
                  <a:prstClr val="black"/>
                </a:solidFill>
              </a:rPr>
              <a:t>Engaged member</a:t>
            </a:r>
          </a:p>
          <a:p>
            <a:pPr algn="r">
              <a:spcBef>
                <a:spcPts val="600"/>
              </a:spcBef>
            </a:pPr>
            <a:r>
              <a:rPr lang="en-US" sz="1400" b="1" dirty="0">
                <a:solidFill>
                  <a:srgbClr val="000000"/>
                </a:solidFill>
              </a:rPr>
              <a:t>Objective:</a:t>
            </a:r>
          </a:p>
          <a:p>
            <a:pPr algn="r"/>
            <a:r>
              <a:rPr lang="en-US" sz="1400" dirty="0">
                <a:solidFill>
                  <a:prstClr val="black"/>
                </a:solidFill>
              </a:rPr>
              <a:t>Rise to positions of leadership and offer greater influence in our congregation</a:t>
            </a:r>
          </a:p>
        </p:txBody>
      </p:sp>
      <p:sp>
        <p:nvSpPr>
          <p:cNvPr id="10" name="Rectangle 9"/>
          <p:cNvSpPr/>
          <p:nvPr/>
        </p:nvSpPr>
        <p:spPr>
          <a:xfrm rot="208576">
            <a:off x="4225329" y="5404051"/>
            <a:ext cx="937452" cy="507146"/>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4218502" y="5500539"/>
            <a:ext cx="966476" cy="292388"/>
          </a:xfrm>
          <a:prstGeom prst="rect">
            <a:avLst/>
          </a:prstGeom>
          <a:noFill/>
        </p:spPr>
        <p:txBody>
          <a:bodyPr wrap="square" rtlCol="0">
            <a:spAutoFit/>
          </a:bodyPr>
          <a:lstStyle/>
          <a:p>
            <a:r>
              <a:rPr lang="en-US" sz="1300" b="1"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ATTRACT</a:t>
            </a:r>
          </a:p>
        </p:txBody>
      </p:sp>
      <p:sp>
        <p:nvSpPr>
          <p:cNvPr id="12" name="TextBox 11"/>
          <p:cNvSpPr txBox="1"/>
          <p:nvPr/>
        </p:nvSpPr>
        <p:spPr>
          <a:xfrm>
            <a:off x="750577" y="4702056"/>
            <a:ext cx="3249820" cy="1246495"/>
          </a:xfrm>
          <a:prstGeom prst="rect">
            <a:avLst/>
          </a:prstGeom>
          <a:solidFill>
            <a:srgbClr val="FF99FF"/>
          </a:solidFill>
        </p:spPr>
        <p:txBody>
          <a:bodyPr wrap="square" rtlCol="0">
            <a:spAutoFit/>
          </a:bodyPr>
          <a:lstStyle/>
          <a:p>
            <a:pPr algn="r"/>
            <a:r>
              <a:rPr lang="en-US" sz="1400" b="1" dirty="0">
                <a:solidFill>
                  <a:srgbClr val="000000"/>
                </a:solidFill>
              </a:rPr>
              <a:t>Life Cycle Stage:</a:t>
            </a:r>
          </a:p>
          <a:p>
            <a:pPr algn="r" fontAlgn="base"/>
            <a:r>
              <a:rPr lang="en-US" sz="1400" dirty="0">
                <a:solidFill>
                  <a:srgbClr val="000000"/>
                </a:solidFill>
              </a:rPr>
              <a:t>Prospective member.                                                </a:t>
            </a:r>
          </a:p>
          <a:p>
            <a:pPr algn="r" fontAlgn="base">
              <a:spcBef>
                <a:spcPts val="600"/>
              </a:spcBef>
            </a:pPr>
            <a:r>
              <a:rPr lang="en-US" sz="1400" b="1" dirty="0">
                <a:solidFill>
                  <a:srgbClr val="000000"/>
                </a:solidFill>
              </a:rPr>
              <a:t>Objective:</a:t>
            </a:r>
          </a:p>
          <a:p>
            <a:pPr algn="r"/>
            <a:r>
              <a:rPr lang="en-US" sz="1400" dirty="0">
                <a:solidFill>
                  <a:srgbClr val="000000"/>
                </a:solidFill>
              </a:rPr>
              <a:t>Ignite curiosity and interest to the point where a person is motivated to visit us.</a:t>
            </a:r>
          </a:p>
        </p:txBody>
      </p:sp>
      <p:sp>
        <p:nvSpPr>
          <p:cNvPr id="13" name="TextBox 12"/>
          <p:cNvSpPr txBox="1"/>
          <p:nvPr/>
        </p:nvSpPr>
        <p:spPr>
          <a:xfrm>
            <a:off x="116702" y="616364"/>
            <a:ext cx="9027298" cy="338554"/>
          </a:xfrm>
          <a:prstGeom prst="rect">
            <a:avLst/>
          </a:prstGeom>
          <a:noFill/>
          <a:ln>
            <a:noFill/>
          </a:ln>
        </p:spPr>
        <p:txBody>
          <a:bodyPr wrap="square" rtlCol="0">
            <a:spAutoFit/>
          </a:bodyPr>
          <a:lstStyle/>
          <a:p>
            <a:r>
              <a:rPr lang="en-US" sz="1600" dirty="0">
                <a:solidFill>
                  <a:srgbClr val="FF0000"/>
                </a:solidFill>
              </a:rPr>
              <a:t>Note: </a:t>
            </a:r>
            <a:r>
              <a:rPr lang="en-US" sz="1600" dirty="0">
                <a:solidFill>
                  <a:srgbClr val="000000"/>
                </a:solidFill>
              </a:rPr>
              <a:t>Member life cycle starts at the bottom of funnel; potential to lose members at any stage of funnel.</a:t>
            </a:r>
          </a:p>
        </p:txBody>
      </p:sp>
      <p:sp>
        <p:nvSpPr>
          <p:cNvPr id="14" name="TextBox 13"/>
          <p:cNvSpPr txBox="1"/>
          <p:nvPr/>
        </p:nvSpPr>
        <p:spPr>
          <a:xfrm rot="16200000">
            <a:off x="-1814021" y="3943240"/>
            <a:ext cx="4465890" cy="461665"/>
          </a:xfrm>
          <a:prstGeom prst="rect">
            <a:avLst/>
          </a:prstGeom>
          <a:solidFill>
            <a:srgbClr val="B2B2B2"/>
          </a:solidFill>
        </p:spPr>
        <p:txBody>
          <a:bodyPr wrap="square" rtlCol="0">
            <a:spAutoFit/>
          </a:bodyPr>
          <a:lstStyle/>
          <a:p>
            <a:pPr algn="ctr"/>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&lt;=</a:t>
            </a:r>
            <a:r>
              <a:rPr lang="en-US" sz="2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b="1" dirty="0">
                <a:solidFill>
                  <a:prstClr val="white"/>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Every stage is </a:t>
            </a:r>
            <a:r>
              <a:rPr lang="en-US" sz="1600" b="1" dirty="0">
                <a:solidFill>
                  <a:prstClr val="white"/>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NURTURED</a:t>
            </a:r>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  =&gt;</a:t>
            </a:r>
          </a:p>
        </p:txBody>
      </p:sp>
      <p:sp>
        <p:nvSpPr>
          <p:cNvPr id="15" name="Striped Right Arrow 14"/>
          <p:cNvSpPr/>
          <p:nvPr/>
        </p:nvSpPr>
        <p:spPr>
          <a:xfrm rot="16200000">
            <a:off x="4526329" y="1619045"/>
            <a:ext cx="350823" cy="300716"/>
          </a:xfrm>
          <a:prstGeom prst="stripedRightArrow">
            <a:avLst/>
          </a:prstGeom>
          <a:gradFill>
            <a:gsLst>
              <a:gs pos="0">
                <a:srgbClr val="A067F3">
                  <a:shade val="30000"/>
                  <a:satMod val="115000"/>
                  <a:alpha val="76000"/>
                  <a:lumMod val="94000"/>
                  <a:lumOff val="6000"/>
                </a:srgbClr>
              </a:gs>
              <a:gs pos="100000">
                <a:srgbClr val="A067F3">
                  <a:shade val="100000"/>
                  <a:satMod val="115000"/>
                  <a:alpha val="90000"/>
                  <a:lumMod val="85000"/>
                  <a:lumOff val="15000"/>
                </a:srgbClr>
              </a:gs>
            </a:gsLs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7030A0"/>
              </a:solidFill>
            </a:endParaRPr>
          </a:p>
        </p:txBody>
      </p:sp>
      <p:sp>
        <p:nvSpPr>
          <p:cNvPr id="16" name="Striped Right Arrow 15"/>
          <p:cNvSpPr/>
          <p:nvPr/>
        </p:nvSpPr>
        <p:spPr>
          <a:xfrm rot="16200000">
            <a:off x="4562362" y="5970827"/>
            <a:ext cx="349345" cy="277622"/>
          </a:xfrm>
          <a:prstGeom prst="stripedRightArrow">
            <a:avLst>
              <a:gd name="adj1" fmla="val 50000"/>
              <a:gd name="adj2" fmla="val 52121"/>
            </a:avLst>
          </a:prstGeom>
          <a:gradFill>
            <a:gsLst>
              <a:gs pos="0">
                <a:srgbClr val="A067F3">
                  <a:shade val="30000"/>
                  <a:satMod val="115000"/>
                  <a:alpha val="76000"/>
                  <a:lumMod val="94000"/>
                  <a:lumOff val="6000"/>
                </a:srgbClr>
              </a:gs>
              <a:gs pos="100000">
                <a:srgbClr val="A067F3">
                  <a:shade val="100000"/>
                  <a:satMod val="115000"/>
                  <a:alpha val="90000"/>
                  <a:lumMod val="85000"/>
                  <a:lumOff val="15000"/>
                </a:srgbClr>
              </a:gs>
            </a:gsLs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7030A0"/>
              </a:solidFill>
            </a:endParaRPr>
          </a:p>
        </p:txBody>
      </p:sp>
      <p:sp>
        <p:nvSpPr>
          <p:cNvPr id="17" name="TextBox 16"/>
          <p:cNvSpPr txBox="1"/>
          <p:nvPr/>
        </p:nvSpPr>
        <p:spPr>
          <a:xfrm>
            <a:off x="3713428" y="6276750"/>
            <a:ext cx="1905341" cy="461665"/>
          </a:xfrm>
          <a:prstGeom prst="rect">
            <a:avLst/>
          </a:prstGeom>
          <a:noFill/>
        </p:spPr>
        <p:txBody>
          <a:bodyPr wrap="square" rtlCol="0">
            <a:spAutoFit/>
          </a:bodyPr>
          <a:lstStyle/>
          <a:p>
            <a:pPr algn="ctr"/>
            <a:r>
              <a:rPr lang="en-US" sz="1200" b="1" dirty="0">
                <a:solidFill>
                  <a:srgbClr val="000000"/>
                </a:solidFill>
              </a:rPr>
              <a:t>Potential new members feed the funnel</a:t>
            </a:r>
          </a:p>
        </p:txBody>
      </p:sp>
      <p:sp>
        <p:nvSpPr>
          <p:cNvPr id="18" name="Striped Right Arrow 17"/>
          <p:cNvSpPr/>
          <p:nvPr/>
        </p:nvSpPr>
        <p:spPr>
          <a:xfrm rot="5400000">
            <a:off x="6511690" y="3792232"/>
            <a:ext cx="4558100" cy="231507"/>
          </a:xfrm>
          <a:prstGeom prst="stripedRightArrow">
            <a:avLst>
              <a:gd name="adj1" fmla="val 58102"/>
              <a:gd name="adj2" fmla="val 50000"/>
            </a:avLst>
          </a:prstGeom>
          <a:gradFill flip="none" rotWithShape="1">
            <a:gsLst>
              <a:gs pos="0">
                <a:srgbClr val="A067F3">
                  <a:shade val="30000"/>
                  <a:satMod val="115000"/>
                  <a:alpha val="76000"/>
                  <a:lumMod val="94000"/>
                  <a:lumOff val="6000"/>
                </a:srgbClr>
              </a:gs>
              <a:gs pos="100000">
                <a:srgbClr val="A067F3">
                  <a:shade val="100000"/>
                  <a:satMod val="115000"/>
                  <a:alpha val="90000"/>
                  <a:lumMod val="85000"/>
                  <a:lumOff val="15000"/>
                </a:srgbClr>
              </a:gs>
            </a:gsLst>
            <a:lin ang="18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Striped Right Arrow 18"/>
          <p:cNvSpPr/>
          <p:nvPr/>
        </p:nvSpPr>
        <p:spPr>
          <a:xfrm rot="10800000">
            <a:off x="5372348" y="6016900"/>
            <a:ext cx="3186472" cy="293203"/>
          </a:xfrm>
          <a:prstGeom prst="stripedRightArrow">
            <a:avLst/>
          </a:prstGeom>
          <a:gradFill>
            <a:gsLst>
              <a:gs pos="0">
                <a:srgbClr val="A067F3">
                  <a:shade val="30000"/>
                  <a:satMod val="115000"/>
                  <a:alpha val="76000"/>
                  <a:lumMod val="94000"/>
                  <a:lumOff val="6000"/>
                </a:srgbClr>
              </a:gs>
              <a:gs pos="100000">
                <a:srgbClr val="A067F3">
                  <a:shade val="100000"/>
                  <a:satMod val="115000"/>
                  <a:alpha val="90000"/>
                  <a:lumMod val="85000"/>
                  <a:lumOff val="15000"/>
                </a:srgbClr>
              </a:gs>
            </a:gsLs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7030A0"/>
              </a:solidFill>
            </a:endParaRPr>
          </a:p>
        </p:txBody>
      </p:sp>
      <p:sp>
        <p:nvSpPr>
          <p:cNvPr id="20" name="Rectangle 19"/>
          <p:cNvSpPr/>
          <p:nvPr/>
        </p:nvSpPr>
        <p:spPr>
          <a:xfrm>
            <a:off x="5896497" y="1470661"/>
            <a:ext cx="604197" cy="436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Striped Right Arrow 20"/>
          <p:cNvSpPr/>
          <p:nvPr/>
        </p:nvSpPr>
        <p:spPr>
          <a:xfrm>
            <a:off x="5553568" y="1519803"/>
            <a:ext cx="2910105" cy="293203"/>
          </a:xfrm>
          <a:prstGeom prst="stripedRightArrow">
            <a:avLst/>
          </a:prstGeom>
          <a:gradFill>
            <a:gsLst>
              <a:gs pos="0">
                <a:srgbClr val="A067F3">
                  <a:shade val="30000"/>
                  <a:satMod val="115000"/>
                  <a:alpha val="76000"/>
                  <a:lumMod val="94000"/>
                  <a:lumOff val="6000"/>
                </a:srgbClr>
              </a:gs>
              <a:gs pos="100000">
                <a:srgbClr val="A067F3">
                  <a:shade val="100000"/>
                  <a:satMod val="115000"/>
                  <a:alpha val="90000"/>
                  <a:lumMod val="85000"/>
                  <a:lumOff val="15000"/>
                </a:srgbClr>
              </a:gs>
            </a:gsLs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3613495" y="982603"/>
            <a:ext cx="2300417" cy="646331"/>
          </a:xfrm>
          <a:prstGeom prst="rect">
            <a:avLst/>
          </a:prstGeom>
          <a:noFill/>
        </p:spPr>
        <p:txBody>
          <a:bodyPr wrap="square" rtlCol="0">
            <a:spAutoFit/>
          </a:bodyPr>
          <a:lstStyle/>
          <a:p>
            <a:r>
              <a:rPr lang="en-US" sz="1200" b="1" dirty="0">
                <a:solidFill>
                  <a:srgbClr val="000000"/>
                </a:solidFill>
              </a:rPr>
              <a:t>Larger #s of committed members are produced who attract more prospective members</a:t>
            </a:r>
          </a:p>
        </p:txBody>
      </p:sp>
      <p:sp>
        <p:nvSpPr>
          <p:cNvPr id="24" name="TextBox 23"/>
          <p:cNvSpPr txBox="1"/>
          <p:nvPr/>
        </p:nvSpPr>
        <p:spPr>
          <a:xfrm>
            <a:off x="5785639" y="1902180"/>
            <a:ext cx="2774338" cy="1031051"/>
          </a:xfrm>
          <a:prstGeom prst="rect">
            <a:avLst/>
          </a:prstGeom>
          <a:solidFill>
            <a:srgbClr val="AADAF0"/>
          </a:solidFill>
        </p:spPr>
        <p:txBody>
          <a:bodyPr wrap="square" rtlCol="0">
            <a:spAutoFit/>
          </a:bodyPr>
          <a:lstStyle/>
          <a:p>
            <a:r>
              <a:rPr lang="en-US" sz="1400" b="1" dirty="0">
                <a:solidFill>
                  <a:srgbClr val="000000"/>
                </a:solidFill>
              </a:rPr>
              <a:t>Life Cycle Stage:</a:t>
            </a:r>
          </a:p>
          <a:p>
            <a:r>
              <a:rPr lang="en-US" sz="1400" dirty="0">
                <a:solidFill>
                  <a:srgbClr val="000000"/>
                </a:solidFill>
              </a:rPr>
              <a:t>Inspired member</a:t>
            </a:r>
          </a:p>
          <a:p>
            <a:pPr>
              <a:spcBef>
                <a:spcPts val="600"/>
              </a:spcBef>
            </a:pPr>
            <a:r>
              <a:rPr lang="en-US" sz="1400" b="1" dirty="0">
                <a:solidFill>
                  <a:srgbClr val="000000"/>
                </a:solidFill>
              </a:rPr>
              <a:t>Objective: </a:t>
            </a:r>
          </a:p>
          <a:p>
            <a:r>
              <a:rPr lang="en-US" sz="1400" dirty="0">
                <a:solidFill>
                  <a:srgbClr val="000000"/>
                </a:solidFill>
              </a:rPr>
              <a:t>Attract new members</a:t>
            </a:r>
          </a:p>
        </p:txBody>
      </p:sp>
    </p:spTree>
    <p:extLst>
      <p:ext uri="{BB962C8B-B14F-4D97-AF65-F5344CB8AC3E}">
        <p14:creationId xmlns:p14="http://schemas.microsoft.com/office/powerpoint/2010/main" val="3082223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73386" y="4572000"/>
            <a:ext cx="182562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43400" y="4191000"/>
            <a:ext cx="640080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3600" y="2552701"/>
            <a:ext cx="1645196"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43400" y="2057400"/>
            <a:ext cx="3959225" cy="190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43400" y="381000"/>
            <a:ext cx="39592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73386" y="881390"/>
            <a:ext cx="2060028"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CONNECT</a:t>
            </a:r>
          </a:p>
        </p:txBody>
      </p:sp>
    </p:spTree>
    <p:extLst>
      <p:ext uri="{BB962C8B-B14F-4D97-AF65-F5344CB8AC3E}">
        <p14:creationId xmlns:p14="http://schemas.microsoft.com/office/powerpoint/2010/main" val="6172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anim calcmode="lin" valueType="num">
                                      <p:cBhvr>
                                        <p:cTn id="15" dur="1000" fill="hold"/>
                                        <p:tgtEl>
                                          <p:spTgt spid="1027"/>
                                        </p:tgtEl>
                                        <p:attrNameLst>
                                          <p:attrName>ppt_x</p:attrName>
                                        </p:attrNameLst>
                                      </p:cBhvr>
                                      <p:tavLst>
                                        <p:tav tm="0">
                                          <p:val>
                                            <p:strVal val="#ppt_x"/>
                                          </p:val>
                                        </p:tav>
                                        <p:tav tm="100000">
                                          <p:val>
                                            <p:strVal val="#ppt_x"/>
                                          </p:val>
                                        </p:tav>
                                      </p:tavLst>
                                    </p:anim>
                                    <p:anim calcmode="lin" valueType="num">
                                      <p:cBhvr>
                                        <p:cTn id="1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p:cTn id="21" dur="500" fill="hold"/>
                                        <p:tgtEl>
                                          <p:spTgt spid="1028"/>
                                        </p:tgtEl>
                                        <p:attrNameLst>
                                          <p:attrName>ppt_w</p:attrName>
                                        </p:attrNameLst>
                                      </p:cBhvr>
                                      <p:tavLst>
                                        <p:tav tm="0">
                                          <p:val>
                                            <p:fltVal val="0"/>
                                          </p:val>
                                        </p:tav>
                                        <p:tav tm="100000">
                                          <p:val>
                                            <p:strVal val="#ppt_w"/>
                                          </p:val>
                                        </p:tav>
                                      </p:tavLst>
                                    </p:anim>
                                    <p:anim calcmode="lin" valueType="num">
                                      <p:cBhvr>
                                        <p:cTn id="22" dur="500" fill="hold"/>
                                        <p:tgtEl>
                                          <p:spTgt spid="1028"/>
                                        </p:tgtEl>
                                        <p:attrNameLst>
                                          <p:attrName>ppt_h</p:attrName>
                                        </p:attrNameLst>
                                      </p:cBhvr>
                                      <p:tavLst>
                                        <p:tav tm="0">
                                          <p:val>
                                            <p:fltVal val="0"/>
                                          </p:val>
                                        </p:tav>
                                        <p:tav tm="100000">
                                          <p:val>
                                            <p:strVal val="#ppt_h"/>
                                          </p:val>
                                        </p:tav>
                                      </p:tavLst>
                                    </p:anim>
                                    <p:animEffect transition="in" filter="fade">
                                      <p:cBhvr>
                                        <p:cTn id="23" dur="5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fade">
                                      <p:cBhvr>
                                        <p:cTn id="28" dur="1000"/>
                                        <p:tgtEl>
                                          <p:spTgt spid="1029"/>
                                        </p:tgtEl>
                                      </p:cBhvr>
                                    </p:animEffect>
                                    <p:anim calcmode="lin" valueType="num">
                                      <p:cBhvr>
                                        <p:cTn id="29" dur="1000" fill="hold"/>
                                        <p:tgtEl>
                                          <p:spTgt spid="1029"/>
                                        </p:tgtEl>
                                        <p:attrNameLst>
                                          <p:attrName>ppt_x</p:attrName>
                                        </p:attrNameLst>
                                      </p:cBhvr>
                                      <p:tavLst>
                                        <p:tav tm="0">
                                          <p:val>
                                            <p:strVal val="#ppt_x"/>
                                          </p:val>
                                        </p:tav>
                                        <p:tav tm="100000">
                                          <p:val>
                                            <p:strVal val="#ppt_x"/>
                                          </p:val>
                                        </p:tav>
                                      </p:tavLst>
                                    </p:anim>
                                    <p:anim calcmode="lin" valueType="num">
                                      <p:cBhvr>
                                        <p:cTn id="30"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1030"/>
                                        </p:tgtEl>
                                        <p:attrNameLst>
                                          <p:attrName>style.visibility</p:attrName>
                                        </p:attrNameLst>
                                      </p:cBhvr>
                                      <p:to>
                                        <p:strVal val="visible"/>
                                      </p:to>
                                    </p:set>
                                    <p:animEffect transition="in" filter="fade">
                                      <p:cBhvr>
                                        <p:cTn id="42" dur="1000"/>
                                        <p:tgtEl>
                                          <p:spTgt spid="1030"/>
                                        </p:tgtEl>
                                      </p:cBhvr>
                                    </p:animEffect>
                                    <p:anim calcmode="lin" valueType="num">
                                      <p:cBhvr>
                                        <p:cTn id="43" dur="1000" fill="hold"/>
                                        <p:tgtEl>
                                          <p:spTgt spid="1030"/>
                                        </p:tgtEl>
                                        <p:attrNameLst>
                                          <p:attrName>ppt_x</p:attrName>
                                        </p:attrNameLst>
                                      </p:cBhvr>
                                      <p:tavLst>
                                        <p:tav tm="0">
                                          <p:val>
                                            <p:strVal val="#ppt_x"/>
                                          </p:val>
                                        </p:tav>
                                        <p:tav tm="100000">
                                          <p:val>
                                            <p:strVal val="#ppt_x"/>
                                          </p:val>
                                        </p:tav>
                                      </p:tavLst>
                                    </p:anim>
                                    <p:anim calcmode="lin" valueType="num">
                                      <p:cBhvr>
                                        <p:cTn id="4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29200" y="4114800"/>
            <a:ext cx="3719513"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2057400"/>
            <a:ext cx="371951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29200" y="304800"/>
            <a:ext cx="3581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43000" y="4537349"/>
            <a:ext cx="2819400"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ENGAGE</a:t>
            </a:r>
          </a:p>
        </p:txBody>
      </p:sp>
      <p:sp>
        <p:nvSpPr>
          <p:cNvPr id="3" name="TextBox 2"/>
          <p:cNvSpPr txBox="1"/>
          <p:nvPr/>
        </p:nvSpPr>
        <p:spPr>
          <a:xfrm>
            <a:off x="1143000" y="2667000"/>
            <a:ext cx="2209800"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INSPIRE</a:t>
            </a:r>
          </a:p>
        </p:txBody>
      </p:sp>
      <p:sp>
        <p:nvSpPr>
          <p:cNvPr id="4" name="TextBox 3"/>
          <p:cNvSpPr txBox="1"/>
          <p:nvPr/>
        </p:nvSpPr>
        <p:spPr>
          <a:xfrm>
            <a:off x="361293" y="762000"/>
            <a:ext cx="4000500"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SPREAD THE WORD</a:t>
            </a:r>
          </a:p>
        </p:txBody>
      </p:sp>
    </p:spTree>
    <p:extLst>
      <p:ext uri="{BB962C8B-B14F-4D97-AF65-F5344CB8AC3E}">
        <p14:creationId xmlns:p14="http://schemas.microsoft.com/office/powerpoint/2010/main" val="67522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051"/>
                                        </p:tgtEl>
                                        <p:attrNameLst>
                                          <p:attrName>style.visibility</p:attrName>
                                        </p:attrNameLst>
                                      </p:cBhvr>
                                      <p:to>
                                        <p:strVal val="visible"/>
                                      </p:to>
                                    </p:set>
                                    <p:animEffect transition="in" filter="barn(inVertical)">
                                      <p:cBhvr>
                                        <p:cTn id="26" dur="500"/>
                                        <p:tgtEl>
                                          <p:spTgt spid="205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052"/>
                                        </p:tgtEl>
                                        <p:attrNameLst>
                                          <p:attrName>style.visibility</p:attrName>
                                        </p:attrNameLst>
                                      </p:cBhvr>
                                      <p:to>
                                        <p:strVal val="visible"/>
                                      </p:to>
                                    </p:set>
                                    <p:animEffect transition="in" filter="barn(inVertical)">
                                      <p:cBhvr>
                                        <p:cTn id="38"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91651"/>
            <a:ext cx="9144000" cy="578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itle 1"/>
          <p:cNvSpPr txBox="1">
            <a:spLocks/>
          </p:cNvSpPr>
          <p:nvPr/>
        </p:nvSpPr>
        <p:spPr>
          <a:xfrm>
            <a:off x="90301" y="182494"/>
            <a:ext cx="9350582" cy="72431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b="1" dirty="0">
                <a:solidFill>
                  <a:srgbClr val="000000">
                    <a:lumMod val="75000"/>
                    <a:lumOff val="25000"/>
                  </a:srgbClr>
                </a:solidFill>
              </a:rPr>
              <a:t>UUCDC Member Journey A life cycle strategy to </a:t>
            </a:r>
            <a:r>
              <a:rPr lang="en-US" sz="2800" b="1" dirty="0">
                <a:solidFill>
                  <a:srgbClr val="00B050"/>
                </a:solidFill>
              </a:rPr>
              <a:t>grow</a:t>
            </a:r>
            <a:r>
              <a:rPr lang="en-US" sz="2800" b="1" dirty="0">
                <a:solidFill>
                  <a:srgbClr val="000000">
                    <a:lumMod val="75000"/>
                    <a:lumOff val="25000"/>
                  </a:srgbClr>
                </a:solidFill>
              </a:rPr>
              <a:t> membership</a:t>
            </a:r>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4047" y="1424557"/>
            <a:ext cx="6849281" cy="4566188"/>
          </a:xfrm>
          <a:prstGeom prst="rect">
            <a:avLst/>
          </a:prstGeom>
        </p:spPr>
      </p:pic>
      <p:sp>
        <p:nvSpPr>
          <p:cNvPr id="5" name="TextBox 4"/>
          <p:cNvSpPr txBox="1"/>
          <p:nvPr/>
        </p:nvSpPr>
        <p:spPr>
          <a:xfrm>
            <a:off x="4117754" y="4827110"/>
            <a:ext cx="1137237" cy="307777"/>
          </a:xfrm>
          <a:prstGeom prst="rect">
            <a:avLst/>
          </a:prstGeom>
          <a:solidFill>
            <a:srgbClr val="ED5917"/>
          </a:solidFill>
        </p:spPr>
        <p:txBody>
          <a:bodyPr wrap="square" rtlCol="0">
            <a:spAutoFit/>
          </a:bodyPr>
          <a:lstStyle/>
          <a:p>
            <a:r>
              <a:rPr lang="en-US" sz="1400" b="1"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WELCOME</a:t>
            </a:r>
          </a:p>
        </p:txBody>
      </p:sp>
      <p:sp>
        <p:nvSpPr>
          <p:cNvPr id="6" name="TextBox 5"/>
          <p:cNvSpPr txBox="1"/>
          <p:nvPr/>
        </p:nvSpPr>
        <p:spPr>
          <a:xfrm>
            <a:off x="5618769" y="2928931"/>
            <a:ext cx="2940957" cy="1461939"/>
          </a:xfrm>
          <a:prstGeom prst="rect">
            <a:avLst/>
          </a:prstGeom>
          <a:solidFill>
            <a:srgbClr val="E5FB5F"/>
          </a:solidFill>
        </p:spPr>
        <p:txBody>
          <a:bodyPr wrap="square" rtlCol="0">
            <a:spAutoFit/>
          </a:bodyPr>
          <a:lstStyle/>
          <a:p>
            <a:r>
              <a:rPr lang="en-US" sz="1400" b="1" dirty="0">
                <a:solidFill>
                  <a:srgbClr val="000000"/>
                </a:solidFill>
              </a:rPr>
              <a:t>Life Cycle Stage:</a:t>
            </a:r>
          </a:p>
          <a:p>
            <a:r>
              <a:rPr lang="en-US" sz="1400" dirty="0">
                <a:solidFill>
                  <a:srgbClr val="000000"/>
                </a:solidFill>
              </a:rPr>
              <a:t>Connected member</a:t>
            </a:r>
          </a:p>
          <a:p>
            <a:pPr>
              <a:spcBef>
                <a:spcPts val="600"/>
              </a:spcBef>
            </a:pPr>
            <a:r>
              <a:rPr lang="en-US" sz="1400" b="1" dirty="0">
                <a:solidFill>
                  <a:srgbClr val="000000"/>
                </a:solidFill>
              </a:rPr>
              <a:t>Objective:</a:t>
            </a:r>
          </a:p>
          <a:p>
            <a:r>
              <a:rPr lang="en-US" sz="1400" dirty="0">
                <a:solidFill>
                  <a:srgbClr val="000000"/>
                </a:solidFill>
              </a:rPr>
              <a:t>Become an engaged member who participates in relevant congregational activities</a:t>
            </a:r>
          </a:p>
        </p:txBody>
      </p:sp>
      <p:sp>
        <p:nvSpPr>
          <p:cNvPr id="7" name="TextBox 6"/>
          <p:cNvSpPr txBox="1"/>
          <p:nvPr/>
        </p:nvSpPr>
        <p:spPr>
          <a:xfrm>
            <a:off x="5299987" y="4398735"/>
            <a:ext cx="3258834" cy="1246495"/>
          </a:xfrm>
          <a:prstGeom prst="rect">
            <a:avLst/>
          </a:prstGeom>
          <a:solidFill>
            <a:srgbClr val="ED5917"/>
          </a:solidFill>
        </p:spPr>
        <p:txBody>
          <a:bodyPr wrap="square" rtlCol="0">
            <a:spAutoFit/>
          </a:bodyPr>
          <a:lstStyle/>
          <a:p>
            <a:r>
              <a:rPr lang="en-US" sz="1400" b="1" dirty="0">
                <a:solidFill>
                  <a:srgbClr val="000000"/>
                </a:solidFill>
              </a:rPr>
              <a:t>Life Cycle Stage: </a:t>
            </a:r>
            <a:br>
              <a:rPr lang="en-US" sz="1400" b="1" dirty="0">
                <a:solidFill>
                  <a:srgbClr val="000000"/>
                </a:solidFill>
              </a:rPr>
            </a:br>
            <a:r>
              <a:rPr lang="en-US" sz="1400" dirty="0">
                <a:solidFill>
                  <a:srgbClr val="000000"/>
                </a:solidFill>
              </a:rPr>
              <a:t>Attracted prospective member (visitor).</a:t>
            </a:r>
            <a:endParaRPr lang="en-US" sz="1400" b="1" dirty="0">
              <a:solidFill>
                <a:srgbClr val="000000"/>
              </a:solidFill>
            </a:endParaRPr>
          </a:p>
          <a:p>
            <a:pPr>
              <a:spcBef>
                <a:spcPts val="600"/>
              </a:spcBef>
            </a:pPr>
            <a:r>
              <a:rPr lang="en-US" sz="1400" b="1" dirty="0">
                <a:solidFill>
                  <a:srgbClr val="000000"/>
                </a:solidFill>
              </a:rPr>
              <a:t>Objective: </a:t>
            </a:r>
            <a:br>
              <a:rPr lang="en-US" sz="1400" b="1" dirty="0">
                <a:solidFill>
                  <a:srgbClr val="000000"/>
                </a:solidFill>
              </a:rPr>
            </a:br>
            <a:r>
              <a:rPr lang="en-US" sz="1400" dirty="0">
                <a:solidFill>
                  <a:srgbClr val="000000"/>
                </a:solidFill>
              </a:rPr>
              <a:t>Create a safe, accepting and nurturing environment so that the person returns.</a:t>
            </a:r>
          </a:p>
        </p:txBody>
      </p:sp>
      <p:sp>
        <p:nvSpPr>
          <p:cNvPr id="8" name="TextBox 7"/>
          <p:cNvSpPr txBox="1"/>
          <p:nvPr/>
        </p:nvSpPr>
        <p:spPr>
          <a:xfrm>
            <a:off x="749808" y="3639718"/>
            <a:ext cx="3089318" cy="1246495"/>
          </a:xfrm>
          <a:prstGeom prst="rect">
            <a:avLst/>
          </a:prstGeom>
          <a:solidFill>
            <a:schemeClr val="accent1">
              <a:lumMod val="60000"/>
              <a:lumOff val="40000"/>
            </a:schemeClr>
          </a:solidFill>
        </p:spPr>
        <p:txBody>
          <a:bodyPr wrap="square" rtlCol="0">
            <a:spAutoFit/>
          </a:bodyPr>
          <a:lstStyle/>
          <a:p>
            <a:pPr algn="r"/>
            <a:r>
              <a:rPr lang="en-US" sz="1400" b="1" dirty="0">
                <a:solidFill>
                  <a:srgbClr val="000000"/>
                </a:solidFill>
              </a:rPr>
              <a:t>Life Cycle Stage:</a:t>
            </a:r>
          </a:p>
          <a:p>
            <a:pPr algn="r"/>
            <a:r>
              <a:rPr lang="en-US" sz="1400" dirty="0">
                <a:solidFill>
                  <a:srgbClr val="000000"/>
                </a:solidFill>
              </a:rPr>
              <a:t>Welcomed returning visitor.</a:t>
            </a:r>
          </a:p>
          <a:p>
            <a:pPr algn="r">
              <a:spcBef>
                <a:spcPts val="600"/>
              </a:spcBef>
            </a:pPr>
            <a:r>
              <a:rPr lang="en-US" sz="1400" dirty="0">
                <a:solidFill>
                  <a:srgbClr val="000000"/>
                </a:solidFill>
              </a:rPr>
              <a:t> </a:t>
            </a:r>
            <a:r>
              <a:rPr lang="en-US" sz="1400" b="1" dirty="0">
                <a:solidFill>
                  <a:srgbClr val="000000"/>
                </a:solidFill>
              </a:rPr>
              <a:t>Objective:</a:t>
            </a:r>
            <a:r>
              <a:rPr lang="en-US" sz="1400" dirty="0">
                <a:solidFill>
                  <a:srgbClr val="000000"/>
                </a:solidFill>
              </a:rPr>
              <a:t>  </a:t>
            </a:r>
          </a:p>
          <a:p>
            <a:pPr algn="r"/>
            <a:r>
              <a:rPr lang="en-US" sz="1400" dirty="0">
                <a:solidFill>
                  <a:srgbClr val="000000"/>
                </a:solidFill>
              </a:rPr>
              <a:t>Become a member of the congregation.</a:t>
            </a:r>
          </a:p>
          <a:p>
            <a:pPr algn="r"/>
            <a:endParaRPr lang="en-US" sz="1400" dirty="0">
              <a:solidFill>
                <a:srgbClr val="000000"/>
              </a:solidFill>
            </a:endParaRPr>
          </a:p>
        </p:txBody>
      </p:sp>
      <p:sp>
        <p:nvSpPr>
          <p:cNvPr id="9" name="TextBox 8"/>
          <p:cNvSpPr txBox="1"/>
          <p:nvPr/>
        </p:nvSpPr>
        <p:spPr>
          <a:xfrm>
            <a:off x="750504" y="2187727"/>
            <a:ext cx="2789260" cy="1461939"/>
          </a:xfrm>
          <a:prstGeom prst="rect">
            <a:avLst/>
          </a:prstGeom>
          <a:solidFill>
            <a:srgbClr val="97FBAF"/>
          </a:solidFill>
        </p:spPr>
        <p:txBody>
          <a:bodyPr wrap="square" rtlCol="0">
            <a:spAutoFit/>
          </a:bodyPr>
          <a:lstStyle/>
          <a:p>
            <a:pPr algn="r"/>
            <a:r>
              <a:rPr lang="en-US" sz="1400" b="1" dirty="0">
                <a:solidFill>
                  <a:srgbClr val="000000"/>
                </a:solidFill>
              </a:rPr>
              <a:t>Life Cycle Stage:</a:t>
            </a:r>
          </a:p>
          <a:p>
            <a:pPr algn="r"/>
            <a:r>
              <a:rPr lang="en-US" sz="1400" dirty="0">
                <a:solidFill>
                  <a:prstClr val="black"/>
                </a:solidFill>
              </a:rPr>
              <a:t>Engaged member</a:t>
            </a:r>
          </a:p>
          <a:p>
            <a:pPr algn="r">
              <a:spcBef>
                <a:spcPts val="600"/>
              </a:spcBef>
            </a:pPr>
            <a:r>
              <a:rPr lang="en-US" sz="1400" b="1" dirty="0">
                <a:solidFill>
                  <a:srgbClr val="000000"/>
                </a:solidFill>
              </a:rPr>
              <a:t>Objective:</a:t>
            </a:r>
          </a:p>
          <a:p>
            <a:pPr algn="r"/>
            <a:r>
              <a:rPr lang="en-US" sz="1400" dirty="0">
                <a:solidFill>
                  <a:prstClr val="black"/>
                </a:solidFill>
              </a:rPr>
              <a:t>Rise to positions of leadership and offer greater influence in our congregation</a:t>
            </a:r>
          </a:p>
        </p:txBody>
      </p:sp>
      <p:sp>
        <p:nvSpPr>
          <p:cNvPr id="10" name="Rectangle 9"/>
          <p:cNvSpPr/>
          <p:nvPr/>
        </p:nvSpPr>
        <p:spPr>
          <a:xfrm rot="208576">
            <a:off x="4225329" y="5404051"/>
            <a:ext cx="937452" cy="507146"/>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4218502" y="5500539"/>
            <a:ext cx="966476" cy="292388"/>
          </a:xfrm>
          <a:prstGeom prst="rect">
            <a:avLst/>
          </a:prstGeom>
          <a:noFill/>
        </p:spPr>
        <p:txBody>
          <a:bodyPr wrap="square" rtlCol="0">
            <a:spAutoFit/>
          </a:bodyPr>
          <a:lstStyle/>
          <a:p>
            <a:r>
              <a:rPr lang="en-US" sz="1300" b="1"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ATTRACT</a:t>
            </a:r>
          </a:p>
        </p:txBody>
      </p:sp>
      <p:sp>
        <p:nvSpPr>
          <p:cNvPr id="12" name="TextBox 11"/>
          <p:cNvSpPr txBox="1"/>
          <p:nvPr/>
        </p:nvSpPr>
        <p:spPr>
          <a:xfrm>
            <a:off x="750577" y="4702056"/>
            <a:ext cx="3249820" cy="1246495"/>
          </a:xfrm>
          <a:prstGeom prst="rect">
            <a:avLst/>
          </a:prstGeom>
          <a:solidFill>
            <a:srgbClr val="FF99FF"/>
          </a:solidFill>
        </p:spPr>
        <p:txBody>
          <a:bodyPr wrap="square" rtlCol="0">
            <a:spAutoFit/>
          </a:bodyPr>
          <a:lstStyle/>
          <a:p>
            <a:pPr algn="r"/>
            <a:r>
              <a:rPr lang="en-US" sz="1400" b="1" dirty="0">
                <a:solidFill>
                  <a:srgbClr val="000000"/>
                </a:solidFill>
              </a:rPr>
              <a:t>Life Cycle Stage:</a:t>
            </a:r>
          </a:p>
          <a:p>
            <a:pPr algn="r" fontAlgn="base"/>
            <a:r>
              <a:rPr lang="en-US" sz="1400" dirty="0">
                <a:solidFill>
                  <a:srgbClr val="000000"/>
                </a:solidFill>
              </a:rPr>
              <a:t>Prospective member.                                                </a:t>
            </a:r>
          </a:p>
          <a:p>
            <a:pPr algn="r" fontAlgn="base">
              <a:spcBef>
                <a:spcPts val="600"/>
              </a:spcBef>
            </a:pPr>
            <a:r>
              <a:rPr lang="en-US" sz="1400" b="1" dirty="0">
                <a:solidFill>
                  <a:srgbClr val="000000"/>
                </a:solidFill>
              </a:rPr>
              <a:t>Objective:</a:t>
            </a:r>
          </a:p>
          <a:p>
            <a:pPr algn="r"/>
            <a:r>
              <a:rPr lang="en-US" sz="1400" dirty="0">
                <a:solidFill>
                  <a:srgbClr val="000000"/>
                </a:solidFill>
              </a:rPr>
              <a:t>Ignite curiosity and interest to the point where a person is motivated to visit us.</a:t>
            </a:r>
          </a:p>
        </p:txBody>
      </p:sp>
      <p:sp>
        <p:nvSpPr>
          <p:cNvPr id="13" name="TextBox 12"/>
          <p:cNvSpPr txBox="1"/>
          <p:nvPr/>
        </p:nvSpPr>
        <p:spPr>
          <a:xfrm>
            <a:off x="116702" y="616364"/>
            <a:ext cx="9027298" cy="338554"/>
          </a:xfrm>
          <a:prstGeom prst="rect">
            <a:avLst/>
          </a:prstGeom>
          <a:noFill/>
          <a:ln>
            <a:noFill/>
          </a:ln>
        </p:spPr>
        <p:txBody>
          <a:bodyPr wrap="square" rtlCol="0">
            <a:spAutoFit/>
          </a:bodyPr>
          <a:lstStyle/>
          <a:p>
            <a:r>
              <a:rPr lang="en-US" sz="1600" dirty="0">
                <a:solidFill>
                  <a:srgbClr val="FF0000"/>
                </a:solidFill>
              </a:rPr>
              <a:t>Note: </a:t>
            </a:r>
            <a:r>
              <a:rPr lang="en-US" sz="1600" dirty="0">
                <a:solidFill>
                  <a:srgbClr val="000000"/>
                </a:solidFill>
              </a:rPr>
              <a:t>Member life cycle starts at the bottom of funnel; potential to lose members at any stage of funnel.</a:t>
            </a:r>
          </a:p>
        </p:txBody>
      </p:sp>
      <p:sp>
        <p:nvSpPr>
          <p:cNvPr id="14" name="TextBox 13"/>
          <p:cNvSpPr txBox="1"/>
          <p:nvPr/>
        </p:nvSpPr>
        <p:spPr>
          <a:xfrm rot="16200000">
            <a:off x="-1814021" y="3943240"/>
            <a:ext cx="4465890" cy="461665"/>
          </a:xfrm>
          <a:prstGeom prst="rect">
            <a:avLst/>
          </a:prstGeom>
          <a:solidFill>
            <a:srgbClr val="B2B2B2"/>
          </a:solidFill>
        </p:spPr>
        <p:txBody>
          <a:bodyPr wrap="square" rtlCol="0">
            <a:spAutoFit/>
          </a:bodyPr>
          <a:lstStyle/>
          <a:p>
            <a:pPr algn="ctr"/>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&lt;=</a:t>
            </a:r>
            <a:r>
              <a:rPr lang="en-US" sz="2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b="1" dirty="0">
                <a:solidFill>
                  <a:prstClr val="white"/>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Every stage is </a:t>
            </a:r>
            <a:r>
              <a:rPr lang="en-US" sz="1600" b="1" dirty="0">
                <a:solidFill>
                  <a:prstClr val="white"/>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NURTURED</a:t>
            </a:r>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  =&gt;</a:t>
            </a:r>
          </a:p>
        </p:txBody>
      </p:sp>
      <p:sp>
        <p:nvSpPr>
          <p:cNvPr id="15" name="Striped Right Arrow 14"/>
          <p:cNvSpPr/>
          <p:nvPr/>
        </p:nvSpPr>
        <p:spPr>
          <a:xfrm rot="16200000">
            <a:off x="4526329" y="1619045"/>
            <a:ext cx="350823" cy="300716"/>
          </a:xfrm>
          <a:prstGeom prst="stripedRightArrow">
            <a:avLst/>
          </a:prstGeom>
          <a:gradFill>
            <a:gsLst>
              <a:gs pos="0">
                <a:srgbClr val="A067F3">
                  <a:shade val="30000"/>
                  <a:satMod val="115000"/>
                  <a:alpha val="76000"/>
                  <a:lumMod val="94000"/>
                  <a:lumOff val="6000"/>
                </a:srgbClr>
              </a:gs>
              <a:gs pos="100000">
                <a:srgbClr val="A067F3">
                  <a:shade val="100000"/>
                  <a:satMod val="115000"/>
                  <a:alpha val="90000"/>
                  <a:lumMod val="85000"/>
                  <a:lumOff val="15000"/>
                </a:srgbClr>
              </a:gs>
            </a:gsLs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7030A0"/>
              </a:solidFill>
            </a:endParaRPr>
          </a:p>
        </p:txBody>
      </p:sp>
      <p:sp>
        <p:nvSpPr>
          <p:cNvPr id="16" name="Striped Right Arrow 15"/>
          <p:cNvSpPr/>
          <p:nvPr/>
        </p:nvSpPr>
        <p:spPr>
          <a:xfrm rot="16200000">
            <a:off x="4562362" y="5970827"/>
            <a:ext cx="349345" cy="277622"/>
          </a:xfrm>
          <a:prstGeom prst="stripedRightArrow">
            <a:avLst>
              <a:gd name="adj1" fmla="val 50000"/>
              <a:gd name="adj2" fmla="val 52121"/>
            </a:avLst>
          </a:prstGeom>
          <a:gradFill>
            <a:gsLst>
              <a:gs pos="0">
                <a:srgbClr val="A067F3">
                  <a:shade val="30000"/>
                  <a:satMod val="115000"/>
                  <a:alpha val="76000"/>
                  <a:lumMod val="94000"/>
                  <a:lumOff val="6000"/>
                </a:srgbClr>
              </a:gs>
              <a:gs pos="100000">
                <a:srgbClr val="A067F3">
                  <a:shade val="100000"/>
                  <a:satMod val="115000"/>
                  <a:alpha val="90000"/>
                  <a:lumMod val="85000"/>
                  <a:lumOff val="15000"/>
                </a:srgbClr>
              </a:gs>
            </a:gsLs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7030A0"/>
              </a:solidFill>
            </a:endParaRPr>
          </a:p>
        </p:txBody>
      </p:sp>
      <p:sp>
        <p:nvSpPr>
          <p:cNvPr id="17" name="TextBox 16"/>
          <p:cNvSpPr txBox="1"/>
          <p:nvPr/>
        </p:nvSpPr>
        <p:spPr>
          <a:xfrm>
            <a:off x="3713428" y="6276750"/>
            <a:ext cx="1905341" cy="461665"/>
          </a:xfrm>
          <a:prstGeom prst="rect">
            <a:avLst/>
          </a:prstGeom>
          <a:noFill/>
        </p:spPr>
        <p:txBody>
          <a:bodyPr wrap="square" rtlCol="0">
            <a:spAutoFit/>
          </a:bodyPr>
          <a:lstStyle/>
          <a:p>
            <a:pPr algn="ctr"/>
            <a:r>
              <a:rPr lang="en-US" sz="1200" b="1" dirty="0">
                <a:solidFill>
                  <a:srgbClr val="000000"/>
                </a:solidFill>
              </a:rPr>
              <a:t>Potential new members feed the funnel</a:t>
            </a:r>
          </a:p>
        </p:txBody>
      </p:sp>
      <p:sp>
        <p:nvSpPr>
          <p:cNvPr id="18" name="Striped Right Arrow 17"/>
          <p:cNvSpPr/>
          <p:nvPr/>
        </p:nvSpPr>
        <p:spPr>
          <a:xfrm rot="5400000">
            <a:off x="6511690" y="3792232"/>
            <a:ext cx="4558100" cy="231507"/>
          </a:xfrm>
          <a:prstGeom prst="stripedRightArrow">
            <a:avLst>
              <a:gd name="adj1" fmla="val 58102"/>
              <a:gd name="adj2" fmla="val 50000"/>
            </a:avLst>
          </a:prstGeom>
          <a:gradFill flip="none" rotWithShape="1">
            <a:gsLst>
              <a:gs pos="0">
                <a:srgbClr val="A067F3">
                  <a:shade val="30000"/>
                  <a:satMod val="115000"/>
                  <a:alpha val="76000"/>
                  <a:lumMod val="94000"/>
                  <a:lumOff val="6000"/>
                </a:srgbClr>
              </a:gs>
              <a:gs pos="100000">
                <a:srgbClr val="A067F3">
                  <a:shade val="100000"/>
                  <a:satMod val="115000"/>
                  <a:alpha val="90000"/>
                  <a:lumMod val="85000"/>
                  <a:lumOff val="15000"/>
                </a:srgbClr>
              </a:gs>
            </a:gsLst>
            <a:lin ang="18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Striped Right Arrow 18"/>
          <p:cNvSpPr/>
          <p:nvPr/>
        </p:nvSpPr>
        <p:spPr>
          <a:xfrm rot="10800000">
            <a:off x="5372348" y="6016900"/>
            <a:ext cx="3186472" cy="293203"/>
          </a:xfrm>
          <a:prstGeom prst="stripedRightArrow">
            <a:avLst/>
          </a:prstGeom>
          <a:gradFill>
            <a:gsLst>
              <a:gs pos="0">
                <a:srgbClr val="A067F3">
                  <a:shade val="30000"/>
                  <a:satMod val="115000"/>
                  <a:alpha val="76000"/>
                  <a:lumMod val="94000"/>
                  <a:lumOff val="6000"/>
                </a:srgbClr>
              </a:gs>
              <a:gs pos="100000">
                <a:srgbClr val="A067F3">
                  <a:shade val="100000"/>
                  <a:satMod val="115000"/>
                  <a:alpha val="90000"/>
                  <a:lumMod val="85000"/>
                  <a:lumOff val="15000"/>
                </a:srgbClr>
              </a:gs>
            </a:gsLs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7030A0"/>
              </a:solidFill>
            </a:endParaRPr>
          </a:p>
        </p:txBody>
      </p:sp>
      <p:sp>
        <p:nvSpPr>
          <p:cNvPr id="20" name="Rectangle 19"/>
          <p:cNvSpPr/>
          <p:nvPr/>
        </p:nvSpPr>
        <p:spPr>
          <a:xfrm>
            <a:off x="5896497" y="1470661"/>
            <a:ext cx="604197" cy="436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Striped Right Arrow 20"/>
          <p:cNvSpPr/>
          <p:nvPr/>
        </p:nvSpPr>
        <p:spPr>
          <a:xfrm>
            <a:off x="5553568" y="1519803"/>
            <a:ext cx="2910105" cy="293203"/>
          </a:xfrm>
          <a:prstGeom prst="stripedRightArrow">
            <a:avLst/>
          </a:prstGeom>
          <a:gradFill>
            <a:gsLst>
              <a:gs pos="0">
                <a:srgbClr val="A067F3">
                  <a:shade val="30000"/>
                  <a:satMod val="115000"/>
                  <a:alpha val="76000"/>
                  <a:lumMod val="94000"/>
                  <a:lumOff val="6000"/>
                </a:srgbClr>
              </a:gs>
              <a:gs pos="100000">
                <a:srgbClr val="A067F3">
                  <a:shade val="100000"/>
                  <a:satMod val="115000"/>
                  <a:alpha val="90000"/>
                  <a:lumMod val="85000"/>
                  <a:lumOff val="15000"/>
                </a:srgbClr>
              </a:gs>
            </a:gsLs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3613495" y="982603"/>
            <a:ext cx="2300417" cy="646331"/>
          </a:xfrm>
          <a:prstGeom prst="rect">
            <a:avLst/>
          </a:prstGeom>
          <a:noFill/>
        </p:spPr>
        <p:txBody>
          <a:bodyPr wrap="square" rtlCol="0">
            <a:spAutoFit/>
          </a:bodyPr>
          <a:lstStyle/>
          <a:p>
            <a:r>
              <a:rPr lang="en-US" sz="1200" b="1" dirty="0">
                <a:solidFill>
                  <a:srgbClr val="000000"/>
                </a:solidFill>
              </a:rPr>
              <a:t>Larger #s of committed members are produced who attract more prospective members</a:t>
            </a:r>
          </a:p>
        </p:txBody>
      </p:sp>
      <p:sp>
        <p:nvSpPr>
          <p:cNvPr id="24" name="TextBox 23"/>
          <p:cNvSpPr txBox="1"/>
          <p:nvPr/>
        </p:nvSpPr>
        <p:spPr>
          <a:xfrm>
            <a:off x="5785639" y="1902180"/>
            <a:ext cx="2774338" cy="1031051"/>
          </a:xfrm>
          <a:prstGeom prst="rect">
            <a:avLst/>
          </a:prstGeom>
          <a:solidFill>
            <a:srgbClr val="AADAF0"/>
          </a:solidFill>
        </p:spPr>
        <p:txBody>
          <a:bodyPr wrap="square" rtlCol="0">
            <a:spAutoFit/>
          </a:bodyPr>
          <a:lstStyle/>
          <a:p>
            <a:r>
              <a:rPr lang="en-US" sz="1400" b="1" dirty="0">
                <a:solidFill>
                  <a:srgbClr val="000000"/>
                </a:solidFill>
              </a:rPr>
              <a:t>Life Cycle Stage:</a:t>
            </a:r>
          </a:p>
          <a:p>
            <a:r>
              <a:rPr lang="en-US" sz="1400" dirty="0">
                <a:solidFill>
                  <a:srgbClr val="000000"/>
                </a:solidFill>
              </a:rPr>
              <a:t>Inspired member</a:t>
            </a:r>
          </a:p>
          <a:p>
            <a:pPr>
              <a:spcBef>
                <a:spcPts val="600"/>
              </a:spcBef>
            </a:pPr>
            <a:r>
              <a:rPr lang="en-US" sz="1400" b="1" dirty="0">
                <a:solidFill>
                  <a:srgbClr val="000000"/>
                </a:solidFill>
              </a:rPr>
              <a:t>Objective: </a:t>
            </a:r>
          </a:p>
          <a:p>
            <a:r>
              <a:rPr lang="en-US" sz="1400" dirty="0">
                <a:solidFill>
                  <a:srgbClr val="000000"/>
                </a:solidFill>
              </a:rPr>
              <a:t>Attract new members</a:t>
            </a:r>
          </a:p>
        </p:txBody>
      </p:sp>
    </p:spTree>
    <p:extLst>
      <p:ext uri="{BB962C8B-B14F-4D97-AF65-F5344CB8AC3E}">
        <p14:creationId xmlns:p14="http://schemas.microsoft.com/office/powerpoint/2010/main" val="844941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06003857"/>
              </p:ext>
            </p:extLst>
          </p:nvPr>
        </p:nvGraphicFramePr>
        <p:xfrm>
          <a:off x="0" y="753035"/>
          <a:ext cx="9022138" cy="5530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6110253" y="860501"/>
            <a:ext cx="1527675" cy="646331"/>
          </a:xfrm>
          <a:prstGeom prst="rect">
            <a:avLst/>
          </a:prstGeom>
          <a:noFill/>
        </p:spPr>
        <p:txBody>
          <a:bodyPr wrap="square" rtlCol="0">
            <a:spAutoFit/>
          </a:bodyPr>
          <a:lstStyle/>
          <a:p>
            <a:pPr algn="ctr"/>
            <a:r>
              <a:rPr lang="en-US" sz="1200" b="1" dirty="0">
                <a:solidFill>
                  <a:srgbClr val="E48312"/>
                </a:solidFill>
              </a:rPr>
              <a:t>Membership </a:t>
            </a:r>
          </a:p>
          <a:p>
            <a:pPr algn="ctr"/>
            <a:r>
              <a:rPr lang="en-US" sz="1200" b="1" dirty="0">
                <a:solidFill>
                  <a:srgbClr val="E48312"/>
                </a:solidFill>
              </a:rPr>
              <a:t>Engagement </a:t>
            </a:r>
          </a:p>
          <a:p>
            <a:pPr algn="ctr"/>
            <a:r>
              <a:rPr lang="en-US" sz="1200" b="1" dirty="0">
                <a:solidFill>
                  <a:srgbClr val="E48312"/>
                </a:solidFill>
              </a:rPr>
              <a:t>Committee</a:t>
            </a:r>
          </a:p>
        </p:txBody>
      </p:sp>
      <p:sp>
        <p:nvSpPr>
          <p:cNvPr id="11" name="TextBox 10"/>
          <p:cNvSpPr txBox="1"/>
          <p:nvPr/>
        </p:nvSpPr>
        <p:spPr>
          <a:xfrm>
            <a:off x="147918" y="5417832"/>
            <a:ext cx="2937292" cy="646331"/>
          </a:xfrm>
          <a:prstGeom prst="rect">
            <a:avLst/>
          </a:prstGeom>
          <a:noFill/>
        </p:spPr>
        <p:txBody>
          <a:bodyPr wrap="square" rtlCol="0">
            <a:spAutoFit/>
          </a:bodyPr>
          <a:lstStyle/>
          <a:p>
            <a:r>
              <a:rPr lang="en-US" sz="1200" i="1" dirty="0">
                <a:solidFill>
                  <a:srgbClr val="008000"/>
                </a:solidFill>
              </a:rPr>
              <a:t>Green font = membership engagement committee members</a:t>
            </a:r>
          </a:p>
          <a:p>
            <a:r>
              <a:rPr lang="en-US" sz="1200" i="1" dirty="0">
                <a:solidFill>
                  <a:srgbClr val="8D42C6"/>
                </a:solidFill>
              </a:rPr>
              <a:t>Purple font = new program areas</a:t>
            </a:r>
          </a:p>
        </p:txBody>
      </p:sp>
    </p:spTree>
    <p:extLst>
      <p:ext uri="{BB962C8B-B14F-4D97-AF65-F5344CB8AC3E}">
        <p14:creationId xmlns:p14="http://schemas.microsoft.com/office/powerpoint/2010/main" val="1077241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UU Church of Delaware County</a:t>
            </a:r>
            <a:br>
              <a:rPr lang="en-US" sz="3200" dirty="0"/>
            </a:br>
            <a:r>
              <a:rPr lang="en-US" sz="3200" dirty="0"/>
              <a:t>Leadership Recruitment Dinner Concept</a:t>
            </a:r>
            <a:br>
              <a:rPr lang="en-US" sz="3200" dirty="0"/>
            </a:br>
            <a:endParaRPr lang="en-US" sz="3200" dirty="0"/>
          </a:p>
        </p:txBody>
      </p:sp>
      <p:sp>
        <p:nvSpPr>
          <p:cNvPr id="3" name="Content Placeholder 2"/>
          <p:cNvSpPr>
            <a:spLocks noGrp="1"/>
          </p:cNvSpPr>
          <p:nvPr>
            <p:ph idx="1"/>
          </p:nvPr>
        </p:nvSpPr>
        <p:spPr>
          <a:xfrm>
            <a:off x="457200" y="1447800"/>
            <a:ext cx="8229600" cy="4678363"/>
          </a:xfrm>
        </p:spPr>
        <p:txBody>
          <a:bodyPr/>
          <a:lstStyle/>
          <a:p>
            <a:pPr>
              <a:buFont typeface="Wingdings" panose="05000000000000000000" pitchFamily="2" charset="2"/>
              <a:buChar char="Ø"/>
            </a:pPr>
            <a:r>
              <a:rPr lang="en-US" dirty="0"/>
              <a:t>Provides context for the role </a:t>
            </a:r>
          </a:p>
          <a:p>
            <a:pPr>
              <a:buFont typeface="Wingdings" panose="05000000000000000000" pitchFamily="2" charset="2"/>
              <a:buChar char="Ø"/>
            </a:pPr>
            <a:r>
              <a:rPr lang="en-US" dirty="0"/>
              <a:t>Shows how the position fits into the larger church ecosystem</a:t>
            </a:r>
          </a:p>
          <a:p>
            <a:pPr>
              <a:buFont typeface="Wingdings" panose="05000000000000000000" pitchFamily="2" charset="2"/>
              <a:buChar char="Ø"/>
            </a:pPr>
            <a:r>
              <a:rPr lang="en-US" dirty="0"/>
              <a:t> Demonstrates why the position is important to the success of the church</a:t>
            </a:r>
          </a:p>
          <a:p>
            <a:pPr>
              <a:buFont typeface="Wingdings" panose="05000000000000000000" pitchFamily="2" charset="2"/>
              <a:buChar char="Ø"/>
            </a:pPr>
            <a:r>
              <a:rPr lang="en-US" dirty="0"/>
              <a:t>Clarifies what the area this leadership role oversees is doing to contribute to the health of the congregation</a:t>
            </a:r>
          </a:p>
        </p:txBody>
      </p:sp>
    </p:spTree>
    <p:extLst>
      <p:ext uri="{BB962C8B-B14F-4D97-AF65-F5344CB8AC3E}">
        <p14:creationId xmlns:p14="http://schemas.microsoft.com/office/powerpoint/2010/main" val="220387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35170" y="0"/>
            <a:ext cx="9179169" cy="792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7006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UU Church of Delaware County</a:t>
            </a:r>
            <a:br>
              <a:rPr lang="en-US" sz="3600" dirty="0"/>
            </a:br>
            <a:r>
              <a:rPr lang="en-US" sz="3600" dirty="0"/>
              <a:t>Leadership Recruitment Dinner Concept</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Details what the benefits are to the individual</a:t>
            </a:r>
          </a:p>
          <a:p>
            <a:pPr>
              <a:buFont typeface="Wingdings" panose="05000000000000000000" pitchFamily="2" charset="2"/>
              <a:buChar char="Ø"/>
            </a:pPr>
            <a:r>
              <a:rPr lang="en-US" dirty="0"/>
              <a:t>Elaborates on the people they would be working with</a:t>
            </a:r>
          </a:p>
          <a:p>
            <a:pPr>
              <a:buFont typeface="Wingdings" panose="05000000000000000000" pitchFamily="2" charset="2"/>
              <a:buChar char="Ø"/>
            </a:pPr>
            <a:r>
              <a:rPr lang="en-US" dirty="0"/>
              <a:t>Ensures that they’re not going to get “stuck” in that role for the next ten years</a:t>
            </a:r>
          </a:p>
          <a:p>
            <a:pPr marL="0" indent="0">
              <a:buNone/>
            </a:pPr>
            <a:endParaRPr lang="en-US" dirty="0"/>
          </a:p>
          <a:p>
            <a:pPr marL="0" indent="0">
              <a:buNone/>
            </a:pPr>
            <a:r>
              <a:rPr lang="en-US" dirty="0"/>
              <a:t>			</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4343400"/>
            <a:ext cx="3429000" cy="2526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513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 calcmode="lin" valueType="num">
                                      <p:cBhvr additive="base">
                                        <p:cTn id="25" dur="500" fill="hold"/>
                                        <p:tgtEl>
                                          <p:spTgt spid="3074"/>
                                        </p:tgtEl>
                                        <p:attrNameLst>
                                          <p:attrName>ppt_x</p:attrName>
                                        </p:attrNameLst>
                                      </p:cBhvr>
                                      <p:tavLst>
                                        <p:tav tm="0">
                                          <p:val>
                                            <p:strVal val="1+#ppt_w/2"/>
                                          </p:val>
                                        </p:tav>
                                        <p:tav tm="100000">
                                          <p:val>
                                            <p:strVal val="#ppt_x"/>
                                          </p:val>
                                        </p:tav>
                                      </p:tavLst>
                                    </p:anim>
                                    <p:anim calcmode="lin" valueType="num">
                                      <p:cBhvr additive="base">
                                        <p:cTn id="26"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0" y="29308"/>
            <a:ext cx="91440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 y="3276600"/>
            <a:ext cx="9144000"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578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61351760"/>
              </p:ext>
            </p:extLst>
          </p:nvPr>
        </p:nvGraphicFramePr>
        <p:xfrm>
          <a:off x="381000" y="76200"/>
          <a:ext cx="8686800" cy="6797048"/>
        </p:xfrm>
        <a:graphic>
          <a:graphicData uri="http://schemas.openxmlformats.org/drawingml/2006/table">
            <a:tbl>
              <a:tblPr firstRow="1" firstCol="1" bandRow="1"/>
              <a:tblGrid>
                <a:gridCol w="1669942">
                  <a:extLst>
                    <a:ext uri="{9D8B030D-6E8A-4147-A177-3AD203B41FA5}">
                      <a16:colId xmlns:a16="http://schemas.microsoft.com/office/drawing/2014/main" val="20000"/>
                    </a:ext>
                  </a:extLst>
                </a:gridCol>
                <a:gridCol w="1149458">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4724400">
                  <a:extLst>
                    <a:ext uri="{9D8B030D-6E8A-4147-A177-3AD203B41FA5}">
                      <a16:colId xmlns:a16="http://schemas.microsoft.com/office/drawing/2014/main" val="20003"/>
                    </a:ext>
                  </a:extLst>
                </a:gridCol>
              </a:tblGrid>
              <a:tr h="609600">
                <a:tc>
                  <a:txBody>
                    <a:bodyPr/>
                    <a:lstStyle/>
                    <a:p>
                      <a:pPr marL="0" marR="0">
                        <a:lnSpc>
                          <a:spcPct val="107000"/>
                        </a:lnSpc>
                        <a:spcBef>
                          <a:spcPts val="0"/>
                        </a:spcBef>
                        <a:spcAft>
                          <a:spcPts val="0"/>
                        </a:spcAft>
                      </a:pPr>
                      <a:r>
                        <a:rPr lang="en-US" sz="2000" b="1" dirty="0">
                          <a:effectLst/>
                          <a:latin typeface="Calibri"/>
                          <a:ea typeface="Calibri"/>
                        </a:rPr>
                        <a:t>Agenda topic</a:t>
                      </a:r>
                      <a:endParaRPr lang="en-US" sz="2000" dirty="0">
                        <a:effectLst/>
                        <a:latin typeface="Times New Roman"/>
                        <a:ea typeface="Calibri"/>
                      </a:endParaRPr>
                    </a:p>
                  </a:txBody>
                  <a:tcPr marL="59392" marR="5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US" sz="2000" b="1" dirty="0">
                          <a:effectLst/>
                          <a:latin typeface="Calibri"/>
                          <a:ea typeface="Calibri"/>
                        </a:rPr>
                        <a:t>Speaker</a:t>
                      </a:r>
                      <a:endParaRPr lang="en-US" sz="2000" dirty="0">
                        <a:effectLst/>
                        <a:latin typeface="Times New Roman"/>
                        <a:ea typeface="Calibri"/>
                      </a:endParaRPr>
                    </a:p>
                  </a:txBody>
                  <a:tcPr marL="59392" marR="5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2000" b="1">
                          <a:effectLst/>
                          <a:latin typeface="Calibri"/>
                          <a:ea typeface="Calibri"/>
                        </a:rPr>
                        <a:t>Timing</a:t>
                      </a:r>
                      <a:endParaRPr lang="en-US" sz="2000">
                        <a:effectLst/>
                        <a:latin typeface="Times New Roman"/>
                        <a:ea typeface="Calibri"/>
                      </a:endParaRPr>
                    </a:p>
                  </a:txBody>
                  <a:tcPr marL="59392" marR="5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US" sz="2000" b="1" dirty="0">
                          <a:effectLst/>
                          <a:latin typeface="Calibri"/>
                          <a:ea typeface="Calibri"/>
                        </a:rPr>
                        <a:t>Impact/Goal</a:t>
                      </a:r>
                      <a:endParaRPr lang="en-US" sz="2000" dirty="0">
                        <a:effectLst/>
                        <a:latin typeface="Times New Roman"/>
                        <a:ea typeface="Calibri"/>
                      </a:endParaRPr>
                    </a:p>
                  </a:txBody>
                  <a:tcPr marL="59392" marR="5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0"/>
                  </a:ext>
                </a:extLst>
              </a:tr>
              <a:tr h="420618">
                <a:tc>
                  <a:txBody>
                    <a:bodyPr/>
                    <a:lstStyle/>
                    <a:p>
                      <a:pPr marL="0" marR="0">
                        <a:lnSpc>
                          <a:spcPct val="107000"/>
                        </a:lnSpc>
                        <a:spcBef>
                          <a:spcPts val="0"/>
                        </a:spcBef>
                        <a:spcAft>
                          <a:spcPts val="0"/>
                        </a:spcAft>
                      </a:pPr>
                      <a:r>
                        <a:rPr lang="en-US" sz="2000">
                          <a:effectLst/>
                          <a:latin typeface="Calibri"/>
                          <a:ea typeface="Calibri"/>
                        </a:rPr>
                        <a:t>Arrivals, drinks &amp; nibbles </a:t>
                      </a:r>
                      <a:endParaRPr lang="en-US" sz="2000">
                        <a:effectLst/>
                        <a:latin typeface="Times New Roman"/>
                        <a:ea typeface="Calibri"/>
                      </a:endParaRPr>
                    </a:p>
                  </a:txBody>
                  <a:tcPr marL="59392" marR="5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libri"/>
                          <a:ea typeface="Calibri"/>
                        </a:rPr>
                        <a:t>--</a:t>
                      </a:r>
                      <a:endParaRPr lang="en-US" sz="2000" dirty="0">
                        <a:effectLst/>
                        <a:latin typeface="Times New Roman"/>
                        <a:ea typeface="Calibri"/>
                      </a:endParaRPr>
                    </a:p>
                  </a:txBody>
                  <a:tcPr marL="59392" marR="5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libri"/>
                          <a:ea typeface="Calibri"/>
                        </a:rPr>
                        <a:t>6:30-7:00pm</a:t>
                      </a:r>
                      <a:endParaRPr lang="en-US" sz="2000" dirty="0">
                        <a:effectLst/>
                        <a:latin typeface="Times New Roman"/>
                        <a:ea typeface="Calibri"/>
                      </a:endParaRPr>
                    </a:p>
                  </a:txBody>
                  <a:tcPr marL="59392" marR="5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a:ea typeface="Calibri"/>
                        </a:rPr>
                        <a:t>Chance to get to know each other.</a:t>
                      </a:r>
                      <a:endParaRPr lang="en-US" sz="2000" dirty="0">
                        <a:effectLst/>
                        <a:latin typeface="Times New Roman"/>
                        <a:ea typeface="Calibri"/>
                      </a:endParaRPr>
                    </a:p>
                    <a:p>
                      <a:pPr marL="0" marR="0">
                        <a:lnSpc>
                          <a:spcPct val="107000"/>
                        </a:lnSpc>
                        <a:spcBef>
                          <a:spcPts val="0"/>
                        </a:spcBef>
                        <a:spcAft>
                          <a:spcPts val="0"/>
                        </a:spcAft>
                      </a:pPr>
                      <a:r>
                        <a:rPr lang="en-US" sz="2000" dirty="0">
                          <a:effectLst/>
                          <a:latin typeface="Calibri"/>
                          <a:ea typeface="Calibri"/>
                        </a:rPr>
                        <a:t>Settle in living room by 7pm.</a:t>
                      </a:r>
                      <a:endParaRPr lang="en-US" sz="2000" dirty="0">
                        <a:effectLst/>
                        <a:latin typeface="Times New Roman"/>
                        <a:ea typeface="Calibri"/>
                      </a:endParaRPr>
                    </a:p>
                  </a:txBody>
                  <a:tcPr marL="59392" marR="5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0310">
                <a:tc>
                  <a:txBody>
                    <a:bodyPr/>
                    <a:lstStyle/>
                    <a:p>
                      <a:pPr marL="0" marR="0">
                        <a:lnSpc>
                          <a:spcPct val="107000"/>
                        </a:lnSpc>
                        <a:spcBef>
                          <a:spcPts val="0"/>
                        </a:spcBef>
                        <a:spcAft>
                          <a:spcPts val="0"/>
                        </a:spcAft>
                      </a:pPr>
                      <a:r>
                        <a:rPr lang="en-US" sz="2000" b="1">
                          <a:effectLst/>
                          <a:latin typeface="Calibri"/>
                          <a:ea typeface="Calibri"/>
                        </a:rPr>
                        <a:t>Start session</a:t>
                      </a:r>
                      <a:endParaRPr lang="en-US" sz="2000">
                        <a:effectLst/>
                        <a:latin typeface="Times New Roman"/>
                        <a:ea typeface="Calibri"/>
                      </a:endParaRPr>
                    </a:p>
                  </a:txBody>
                  <a:tcPr marL="59392" marR="5939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2F9"/>
                    </a:solidFill>
                  </a:tcPr>
                </a:tc>
                <a:tc>
                  <a:txBody>
                    <a:bodyPr/>
                    <a:lstStyle/>
                    <a:p>
                      <a:pPr marL="0" marR="0" algn="ctr">
                        <a:lnSpc>
                          <a:spcPct val="107000"/>
                        </a:lnSpc>
                        <a:spcBef>
                          <a:spcPts val="0"/>
                        </a:spcBef>
                        <a:spcAft>
                          <a:spcPts val="0"/>
                        </a:spcAft>
                      </a:pPr>
                      <a:r>
                        <a:rPr lang="en-US" sz="2000">
                          <a:effectLst/>
                          <a:latin typeface="Calibri"/>
                          <a:ea typeface="Calibri"/>
                        </a:rPr>
                        <a:t> </a:t>
                      </a:r>
                      <a:endParaRPr lang="en-US" sz="2000">
                        <a:effectLst/>
                        <a:latin typeface="Times New Roman"/>
                        <a:ea typeface="Calibri"/>
                      </a:endParaRPr>
                    </a:p>
                  </a:txBody>
                  <a:tcPr marL="59392" marR="5939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2F9"/>
                    </a:solidFill>
                  </a:tcPr>
                </a:tc>
                <a:tc>
                  <a:txBody>
                    <a:bodyPr/>
                    <a:lstStyle/>
                    <a:p>
                      <a:pPr marL="0" marR="0" algn="ctr">
                        <a:lnSpc>
                          <a:spcPct val="107000"/>
                        </a:lnSpc>
                        <a:spcBef>
                          <a:spcPts val="0"/>
                        </a:spcBef>
                        <a:spcAft>
                          <a:spcPts val="0"/>
                        </a:spcAft>
                      </a:pPr>
                      <a:r>
                        <a:rPr lang="en-US" sz="2000" b="1" dirty="0">
                          <a:effectLst/>
                          <a:latin typeface="Calibri"/>
                          <a:ea typeface="Calibri"/>
                        </a:rPr>
                        <a:t>7:00pm</a:t>
                      </a:r>
                      <a:endParaRPr lang="en-US" sz="2000" dirty="0">
                        <a:effectLst/>
                        <a:latin typeface="Times New Roman"/>
                        <a:ea typeface="Calibri"/>
                      </a:endParaRPr>
                    </a:p>
                  </a:txBody>
                  <a:tcPr marL="59392" marR="5939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2F9"/>
                    </a:solidFill>
                  </a:tcPr>
                </a:tc>
                <a:tc>
                  <a:txBody>
                    <a:bodyPr/>
                    <a:lstStyle/>
                    <a:p>
                      <a:pPr marL="0" marR="0">
                        <a:lnSpc>
                          <a:spcPct val="107000"/>
                        </a:lnSpc>
                        <a:spcBef>
                          <a:spcPts val="0"/>
                        </a:spcBef>
                        <a:spcAft>
                          <a:spcPts val="0"/>
                        </a:spcAft>
                      </a:pPr>
                      <a:r>
                        <a:rPr lang="en-US" sz="2000" dirty="0">
                          <a:effectLst/>
                          <a:latin typeface="Calibri"/>
                          <a:ea typeface="Calibri"/>
                        </a:rPr>
                        <a:t> </a:t>
                      </a:r>
                      <a:endParaRPr lang="en-US" sz="2000" dirty="0">
                        <a:effectLst/>
                        <a:latin typeface="Times New Roman"/>
                        <a:ea typeface="Calibri"/>
                      </a:endParaRPr>
                    </a:p>
                  </a:txBody>
                  <a:tcPr marL="59392" marR="5939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2F9"/>
                    </a:solidFill>
                  </a:tcPr>
                </a:tc>
                <a:extLst>
                  <a:ext uri="{0D108BD9-81ED-4DB2-BD59-A6C34878D82A}">
                    <a16:rowId xmlns:a16="http://schemas.microsoft.com/office/drawing/2014/main" val="10002"/>
                  </a:ext>
                </a:extLst>
              </a:tr>
              <a:tr h="969272">
                <a:tc>
                  <a:txBody>
                    <a:bodyPr/>
                    <a:lstStyle/>
                    <a:p>
                      <a:pPr marL="0" marR="0">
                        <a:lnSpc>
                          <a:spcPct val="107000"/>
                        </a:lnSpc>
                        <a:spcBef>
                          <a:spcPts val="0"/>
                        </a:spcBef>
                        <a:spcAft>
                          <a:spcPts val="0"/>
                        </a:spcAft>
                      </a:pPr>
                      <a:r>
                        <a:rPr lang="en-US" sz="2000">
                          <a:effectLst/>
                          <a:latin typeface="Calibri"/>
                          <a:ea typeface="Calibri"/>
                        </a:rPr>
                        <a:t>Welcome and review agenda</a:t>
                      </a:r>
                      <a:endParaRPr lang="en-US" sz="2000">
                        <a:effectLst/>
                        <a:latin typeface="Times New Roman"/>
                        <a:ea typeface="Calibri"/>
                      </a:endParaRPr>
                    </a:p>
                  </a:txBody>
                  <a:tcPr marL="59392" marR="5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a:ea typeface="Calibri"/>
                        </a:rPr>
                        <a:t>xx</a:t>
                      </a:r>
                      <a:endParaRPr lang="en-US" sz="2000">
                        <a:effectLst/>
                        <a:latin typeface="Times New Roman"/>
                        <a:ea typeface="Calibri"/>
                      </a:endParaRPr>
                    </a:p>
                  </a:txBody>
                  <a:tcPr marL="59392" marR="5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a:ea typeface="Calibri"/>
                        </a:rPr>
                        <a:t>3 mins</a:t>
                      </a:r>
                      <a:endParaRPr lang="en-US" sz="2000">
                        <a:effectLst/>
                        <a:latin typeface="Times New Roman"/>
                        <a:ea typeface="Calibri"/>
                      </a:endParaRPr>
                    </a:p>
                  </a:txBody>
                  <a:tcPr marL="59392" marR="5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a:ea typeface="Calibri"/>
                        </a:rPr>
                        <a:t>Address our target to close the evening (e.g. 8:30pm)</a:t>
                      </a:r>
                      <a:endParaRPr lang="en-US" sz="2000" dirty="0">
                        <a:effectLst/>
                        <a:latin typeface="Times New Roman"/>
                        <a:ea typeface="Calibri"/>
                      </a:endParaRPr>
                    </a:p>
                  </a:txBody>
                  <a:tcPr marL="59392" marR="5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67854">
                <a:tc>
                  <a:txBody>
                    <a:bodyPr/>
                    <a:lstStyle/>
                    <a:p>
                      <a:pPr marL="0" marR="0">
                        <a:lnSpc>
                          <a:spcPct val="107000"/>
                        </a:lnSpc>
                        <a:spcBef>
                          <a:spcPts val="0"/>
                        </a:spcBef>
                        <a:spcAft>
                          <a:spcPts val="0"/>
                        </a:spcAft>
                      </a:pPr>
                      <a:r>
                        <a:rPr lang="en-US" sz="2000" dirty="0">
                          <a:effectLst/>
                          <a:latin typeface="Calibri"/>
                          <a:ea typeface="Calibri"/>
                        </a:rPr>
                        <a:t>Highlights of what the board has accomplished </a:t>
                      </a:r>
                      <a:endParaRPr lang="en-US" sz="2000" dirty="0">
                        <a:effectLst/>
                        <a:latin typeface="Times New Roman"/>
                        <a:ea typeface="Calibri"/>
                      </a:endParaRPr>
                    </a:p>
                  </a:txBody>
                  <a:tcPr marL="59392" marR="5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a:ea typeface="Calibri"/>
                        </a:rPr>
                        <a:t>xx</a:t>
                      </a:r>
                      <a:endParaRPr lang="en-US" sz="2000">
                        <a:effectLst/>
                        <a:latin typeface="Times New Roman"/>
                        <a:ea typeface="Calibri"/>
                      </a:endParaRPr>
                    </a:p>
                  </a:txBody>
                  <a:tcPr marL="59392" marR="5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libri"/>
                          <a:ea typeface="Calibri"/>
                        </a:rPr>
                        <a:t>5 mins</a:t>
                      </a:r>
                      <a:endParaRPr lang="en-US" sz="2000" dirty="0">
                        <a:effectLst/>
                        <a:latin typeface="Times New Roman"/>
                        <a:ea typeface="Calibri"/>
                      </a:endParaRPr>
                    </a:p>
                  </a:txBody>
                  <a:tcPr marL="59392" marR="5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a:ea typeface="Calibri"/>
                        </a:rPr>
                        <a:t>Focus on the top 3 successes only that show meaningful impact so we don’t come across as a hard sell; get people psyched about the impact this role has; Hear from the ministers perspective as to what leaders can bring to our congregation/mission.</a:t>
                      </a:r>
                      <a:endParaRPr lang="en-US" sz="2000" dirty="0">
                        <a:effectLst/>
                        <a:latin typeface="Times New Roman"/>
                        <a:ea typeface="Calibri"/>
                      </a:endParaRPr>
                    </a:p>
                  </a:txBody>
                  <a:tcPr marL="59392" marR="5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83108">
                <a:tc>
                  <a:txBody>
                    <a:bodyPr/>
                    <a:lstStyle/>
                    <a:p>
                      <a:pPr marL="0" marR="0">
                        <a:lnSpc>
                          <a:spcPct val="107000"/>
                        </a:lnSpc>
                        <a:spcBef>
                          <a:spcPts val="0"/>
                        </a:spcBef>
                        <a:spcAft>
                          <a:spcPts val="0"/>
                        </a:spcAft>
                      </a:pPr>
                      <a:r>
                        <a:rPr lang="en-US" sz="2000" dirty="0">
                          <a:effectLst/>
                          <a:latin typeface="Calibri"/>
                          <a:ea typeface="Calibri"/>
                        </a:rPr>
                        <a:t>What serving</a:t>
                      </a:r>
                      <a:r>
                        <a:rPr lang="en-US" sz="2000" baseline="0" dirty="0">
                          <a:effectLst/>
                          <a:latin typeface="Calibri"/>
                          <a:ea typeface="Calibri"/>
                        </a:rPr>
                        <a:t> on </a:t>
                      </a:r>
                      <a:r>
                        <a:rPr lang="en-US" sz="2000" dirty="0">
                          <a:effectLst/>
                          <a:latin typeface="Calibri"/>
                          <a:ea typeface="Calibri"/>
                        </a:rPr>
                        <a:t>the board means to you</a:t>
                      </a:r>
                      <a:endParaRPr lang="en-US" sz="2000" dirty="0">
                        <a:effectLst/>
                        <a:latin typeface="Times New Roman"/>
                        <a:ea typeface="Calibri"/>
                      </a:endParaRPr>
                    </a:p>
                  </a:txBody>
                  <a:tcPr marL="59392" marR="5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a:ea typeface="Calibri"/>
                        </a:rPr>
                        <a:t>xx</a:t>
                      </a:r>
                      <a:endParaRPr lang="en-US" sz="2000">
                        <a:effectLst/>
                        <a:latin typeface="Times New Roman"/>
                        <a:ea typeface="Calibri"/>
                      </a:endParaRPr>
                    </a:p>
                  </a:txBody>
                  <a:tcPr marL="59392" marR="5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a:ea typeface="Calibri"/>
                        </a:rPr>
                        <a:t>7 mins</a:t>
                      </a:r>
                      <a:endParaRPr lang="en-US" sz="2000">
                        <a:effectLst/>
                        <a:latin typeface="Times New Roman"/>
                        <a:ea typeface="Calibri"/>
                      </a:endParaRPr>
                    </a:p>
                  </a:txBody>
                  <a:tcPr marL="59392" marR="5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a:ea typeface="Calibri"/>
                        </a:rPr>
                        <a:t>Each volunteer talks about what their board role meant to them personally and professionally; touch people’s hearts and minds &amp; give them ideas about what this experience </a:t>
                      </a:r>
                      <a:r>
                        <a:rPr lang="en-US" sz="2000" i="1" dirty="0">
                          <a:effectLst/>
                          <a:latin typeface="Calibri"/>
                          <a:ea typeface="Calibri"/>
                        </a:rPr>
                        <a:t>could</a:t>
                      </a:r>
                      <a:r>
                        <a:rPr lang="en-US" sz="2000" dirty="0">
                          <a:effectLst/>
                          <a:latin typeface="Calibri"/>
                          <a:ea typeface="Calibri"/>
                        </a:rPr>
                        <a:t> mean to them;  then summarize common benefits</a:t>
                      </a:r>
                      <a:endParaRPr lang="en-US" sz="2000" dirty="0">
                        <a:effectLst/>
                        <a:latin typeface="Times New Roman"/>
                        <a:ea typeface="Calibri"/>
                      </a:endParaRPr>
                    </a:p>
                    <a:p>
                      <a:pPr marL="0" marR="0">
                        <a:lnSpc>
                          <a:spcPct val="107000"/>
                        </a:lnSpc>
                        <a:spcBef>
                          <a:spcPts val="0"/>
                        </a:spcBef>
                        <a:spcAft>
                          <a:spcPts val="0"/>
                        </a:spcAft>
                      </a:pPr>
                      <a:endParaRPr lang="en-US" sz="2000" dirty="0">
                        <a:effectLst/>
                        <a:latin typeface="Times New Roman"/>
                        <a:ea typeface="Calibri"/>
                      </a:endParaRPr>
                    </a:p>
                  </a:txBody>
                  <a:tcPr marL="59392" marR="5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98686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56437470"/>
              </p:ext>
            </p:extLst>
          </p:nvPr>
        </p:nvGraphicFramePr>
        <p:xfrm>
          <a:off x="381000" y="463765"/>
          <a:ext cx="8534400" cy="5980176"/>
        </p:xfrm>
        <a:graphic>
          <a:graphicData uri="http://schemas.openxmlformats.org/drawingml/2006/table">
            <a:tbl>
              <a:tblPr firstRow="1" firstCol="1" bandRow="1"/>
              <a:tblGrid>
                <a:gridCol w="1371600">
                  <a:extLst>
                    <a:ext uri="{9D8B030D-6E8A-4147-A177-3AD203B41FA5}">
                      <a16:colId xmlns:a16="http://schemas.microsoft.com/office/drawing/2014/main" val="20000"/>
                    </a:ext>
                  </a:extLst>
                </a:gridCol>
                <a:gridCol w="902255">
                  <a:extLst>
                    <a:ext uri="{9D8B030D-6E8A-4147-A177-3AD203B41FA5}">
                      <a16:colId xmlns:a16="http://schemas.microsoft.com/office/drawing/2014/main" val="20001"/>
                    </a:ext>
                  </a:extLst>
                </a:gridCol>
                <a:gridCol w="1155145">
                  <a:extLst>
                    <a:ext uri="{9D8B030D-6E8A-4147-A177-3AD203B41FA5}">
                      <a16:colId xmlns:a16="http://schemas.microsoft.com/office/drawing/2014/main" val="20002"/>
                    </a:ext>
                  </a:extLst>
                </a:gridCol>
                <a:gridCol w="5105400">
                  <a:extLst>
                    <a:ext uri="{9D8B030D-6E8A-4147-A177-3AD203B41FA5}">
                      <a16:colId xmlns:a16="http://schemas.microsoft.com/office/drawing/2014/main" val="20003"/>
                    </a:ext>
                  </a:extLst>
                </a:gridCol>
              </a:tblGrid>
              <a:tr h="1295399">
                <a:tc>
                  <a:txBody>
                    <a:bodyPr/>
                    <a:lstStyle/>
                    <a:p>
                      <a:pPr marL="0" marR="0">
                        <a:lnSpc>
                          <a:spcPct val="107000"/>
                        </a:lnSpc>
                        <a:spcBef>
                          <a:spcPts val="0"/>
                        </a:spcBef>
                        <a:spcAft>
                          <a:spcPts val="0"/>
                        </a:spcAft>
                      </a:pPr>
                      <a:r>
                        <a:rPr lang="en-US" sz="2000" dirty="0">
                          <a:effectLst/>
                          <a:latin typeface="Calibri"/>
                          <a:ea typeface="Calibri"/>
                        </a:rPr>
                        <a:t>What it’s like to serve on the board</a:t>
                      </a:r>
                      <a:endParaRPr lang="en-US"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libri"/>
                          <a:ea typeface="Calibri"/>
                        </a:rPr>
                        <a:t>xx</a:t>
                      </a:r>
                      <a:endParaRPr lang="en-US"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libri"/>
                          <a:ea typeface="Calibri"/>
                        </a:rPr>
                        <a:t>5 mins</a:t>
                      </a:r>
                      <a:endParaRPr lang="en-US"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a:ea typeface="Calibri"/>
                        </a:rPr>
                        <a:t>Cover the basics (time commitment, how </a:t>
                      </a:r>
                      <a:r>
                        <a:rPr lang="en-US" sz="2000" dirty="0" err="1">
                          <a:effectLst/>
                          <a:latin typeface="Calibri"/>
                          <a:ea typeface="Calibri"/>
                        </a:rPr>
                        <a:t>mtgs</a:t>
                      </a:r>
                      <a:r>
                        <a:rPr lang="en-US" sz="2000" dirty="0">
                          <a:effectLst/>
                          <a:latin typeface="Calibri"/>
                          <a:ea typeface="Calibri"/>
                        </a:rPr>
                        <a:t> run, </a:t>
                      </a:r>
                      <a:r>
                        <a:rPr lang="en-US" sz="2000" dirty="0" err="1">
                          <a:effectLst/>
                          <a:latin typeface="Calibri"/>
                          <a:ea typeface="Calibri"/>
                        </a:rPr>
                        <a:t>etc</a:t>
                      </a:r>
                      <a:r>
                        <a:rPr lang="en-US" sz="2000" dirty="0">
                          <a:effectLst/>
                          <a:latin typeface="Calibri"/>
                          <a:ea typeface="Calibri"/>
                        </a:rPr>
                        <a:t>); Demonstrates this is all in place,</a:t>
                      </a:r>
                      <a:r>
                        <a:rPr lang="en-US" sz="2000" baseline="0" dirty="0">
                          <a:effectLst/>
                          <a:latin typeface="Calibri"/>
                          <a:ea typeface="Calibri"/>
                        </a:rPr>
                        <a:t> </a:t>
                      </a:r>
                      <a:r>
                        <a:rPr lang="en-US" sz="2000" dirty="0">
                          <a:effectLst/>
                          <a:latin typeface="Calibri"/>
                          <a:ea typeface="Calibri"/>
                        </a:rPr>
                        <a:t>the existing board members will welcome you in and it isn’t that big a time commitment</a:t>
                      </a:r>
                      <a:endParaRPr lang="en-US"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66800">
                <a:tc>
                  <a:txBody>
                    <a:bodyPr/>
                    <a:lstStyle/>
                    <a:p>
                      <a:pPr marL="0" marR="0">
                        <a:lnSpc>
                          <a:spcPct val="107000"/>
                        </a:lnSpc>
                        <a:spcBef>
                          <a:spcPts val="0"/>
                        </a:spcBef>
                        <a:spcAft>
                          <a:spcPts val="0"/>
                        </a:spcAft>
                      </a:pPr>
                      <a:r>
                        <a:rPr lang="en-US" sz="2000" dirty="0">
                          <a:effectLst/>
                          <a:latin typeface="Calibri"/>
                          <a:ea typeface="Calibri"/>
                        </a:rPr>
                        <a:t>Transition; what happens next</a:t>
                      </a:r>
                      <a:endParaRPr lang="en-US"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a:ea typeface="Calibri"/>
                        </a:rPr>
                        <a:t>xx</a:t>
                      </a:r>
                      <a:endParaRPr lang="en-US"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libri"/>
                          <a:ea typeface="Calibri"/>
                        </a:rPr>
                        <a:t>2 mins</a:t>
                      </a:r>
                      <a:endParaRPr lang="en-US"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a:ea typeface="Calibri"/>
                        </a:rPr>
                        <a:t>Explain how to get dinner and break into 3 small groups around the house (assign groups before breaking for dinner)</a:t>
                      </a:r>
                      <a:endParaRPr lang="en-US"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lnSpc>
                          <a:spcPct val="107000"/>
                        </a:lnSpc>
                        <a:spcBef>
                          <a:spcPts val="0"/>
                        </a:spcBef>
                        <a:spcAft>
                          <a:spcPts val="0"/>
                        </a:spcAft>
                      </a:pPr>
                      <a:r>
                        <a:rPr lang="en-US" sz="2000">
                          <a:effectLst/>
                          <a:latin typeface="Calibri"/>
                          <a:ea typeface="Calibri"/>
                        </a:rPr>
                        <a:t>Get dinner</a:t>
                      </a:r>
                      <a:endParaRPr lang="en-US"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a:ea typeface="Calibri"/>
                        </a:rPr>
                        <a:t>--</a:t>
                      </a:r>
                      <a:endParaRPr lang="en-US"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a:ea typeface="Calibri"/>
                        </a:rPr>
                        <a:t>10 minutes</a:t>
                      </a:r>
                      <a:endParaRPr lang="en-US"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a:ea typeface="Calibri"/>
                        </a:rPr>
                        <a:t>Allows for more intimate discussion; chance for invited guests to speak</a:t>
                      </a:r>
                      <a:endParaRPr lang="en-US"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lnSpc>
                          <a:spcPct val="107000"/>
                        </a:lnSpc>
                        <a:spcBef>
                          <a:spcPts val="0"/>
                        </a:spcBef>
                        <a:spcAft>
                          <a:spcPts val="0"/>
                        </a:spcAft>
                      </a:pPr>
                      <a:r>
                        <a:rPr lang="en-US" sz="2000" b="1">
                          <a:effectLst/>
                          <a:latin typeface="Calibri"/>
                          <a:ea typeface="Calibri"/>
                        </a:rPr>
                        <a:t>Phase 1 complete</a:t>
                      </a:r>
                      <a:endParaRPr lang="en-US"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2F9"/>
                    </a:solidFill>
                  </a:tcPr>
                </a:tc>
                <a:tc>
                  <a:txBody>
                    <a:bodyPr/>
                    <a:lstStyle/>
                    <a:p>
                      <a:pPr marL="0" marR="0" algn="ctr">
                        <a:lnSpc>
                          <a:spcPct val="107000"/>
                        </a:lnSpc>
                        <a:spcBef>
                          <a:spcPts val="0"/>
                        </a:spcBef>
                        <a:spcAft>
                          <a:spcPts val="0"/>
                        </a:spcAft>
                      </a:pPr>
                      <a:r>
                        <a:rPr lang="en-US" sz="2000">
                          <a:effectLst/>
                          <a:latin typeface="Calibri"/>
                          <a:ea typeface="Calibri"/>
                        </a:rPr>
                        <a:t> </a:t>
                      </a:r>
                      <a:endParaRPr lang="en-US" sz="2000">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2F9"/>
                    </a:solidFill>
                  </a:tcPr>
                </a:tc>
                <a:tc>
                  <a:txBody>
                    <a:bodyPr/>
                    <a:lstStyle/>
                    <a:p>
                      <a:pPr marL="0" marR="0" algn="ctr">
                        <a:lnSpc>
                          <a:spcPct val="107000"/>
                        </a:lnSpc>
                        <a:spcBef>
                          <a:spcPts val="0"/>
                        </a:spcBef>
                        <a:spcAft>
                          <a:spcPts val="0"/>
                        </a:spcAft>
                      </a:pPr>
                      <a:r>
                        <a:rPr lang="en-US" sz="2000" b="1">
                          <a:effectLst/>
                          <a:latin typeface="Calibri"/>
                          <a:ea typeface="Calibri"/>
                        </a:rPr>
                        <a:t>7:30pm</a:t>
                      </a:r>
                      <a:endParaRPr lang="en-US" sz="2000">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2F9"/>
                    </a:solidFill>
                  </a:tcPr>
                </a:tc>
                <a:tc>
                  <a:txBody>
                    <a:bodyPr/>
                    <a:lstStyle/>
                    <a:p>
                      <a:pPr marL="0" marR="0">
                        <a:lnSpc>
                          <a:spcPct val="107000"/>
                        </a:lnSpc>
                        <a:spcBef>
                          <a:spcPts val="0"/>
                        </a:spcBef>
                        <a:spcAft>
                          <a:spcPts val="0"/>
                        </a:spcAft>
                      </a:pPr>
                      <a:r>
                        <a:rPr lang="en-US" sz="2000" dirty="0">
                          <a:effectLst/>
                          <a:latin typeface="Calibri"/>
                          <a:ea typeface="Calibri"/>
                        </a:rPr>
                        <a:t> </a:t>
                      </a:r>
                      <a:endParaRPr lang="en-US" sz="2000" dirty="0">
                        <a:effectLst/>
                        <a:latin typeface="Times New Roman"/>
                        <a:ea typeface="Calibri"/>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2F9"/>
                    </a:solidFill>
                  </a:tcPr>
                </a:tc>
                <a:extLst>
                  <a:ext uri="{0D108BD9-81ED-4DB2-BD59-A6C34878D82A}">
                    <a16:rowId xmlns:a16="http://schemas.microsoft.com/office/drawing/2014/main" val="10003"/>
                  </a:ext>
                </a:extLst>
              </a:tr>
              <a:tr h="1002792">
                <a:tc>
                  <a:txBody>
                    <a:bodyPr/>
                    <a:lstStyle/>
                    <a:p>
                      <a:pPr marL="0" marR="0">
                        <a:lnSpc>
                          <a:spcPct val="107000"/>
                        </a:lnSpc>
                        <a:spcBef>
                          <a:spcPts val="0"/>
                        </a:spcBef>
                        <a:spcAft>
                          <a:spcPts val="0"/>
                        </a:spcAft>
                      </a:pPr>
                      <a:r>
                        <a:rPr lang="en-US" sz="2000">
                          <a:effectLst/>
                          <a:latin typeface="Calibri"/>
                          <a:ea typeface="Calibri"/>
                        </a:rPr>
                        <a:t>Discuss what they just heard</a:t>
                      </a:r>
                      <a:endParaRPr lang="en-US"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a:ea typeface="Calibri"/>
                        </a:rPr>
                        <a:t>xx</a:t>
                      </a:r>
                      <a:endParaRPr lang="en-US"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a:ea typeface="Calibri"/>
                        </a:rPr>
                        <a:t>30 mins</a:t>
                      </a:r>
                      <a:endParaRPr lang="en-US"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a:ea typeface="Calibri"/>
                        </a:rPr>
                        <a:t>Give guests time to ask questions about what they heard/didn’t hear that they expected to hear; proactively address potential concern areas (see below) </a:t>
                      </a:r>
                      <a:endParaRPr lang="en-US"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62000">
                <a:tc>
                  <a:txBody>
                    <a:bodyPr/>
                    <a:lstStyle/>
                    <a:p>
                      <a:pPr marL="0" marR="0">
                        <a:lnSpc>
                          <a:spcPct val="107000"/>
                        </a:lnSpc>
                        <a:spcBef>
                          <a:spcPts val="0"/>
                        </a:spcBef>
                        <a:spcAft>
                          <a:spcPts val="0"/>
                        </a:spcAft>
                      </a:pPr>
                      <a:r>
                        <a:rPr lang="en-US" sz="2000">
                          <a:effectLst/>
                          <a:latin typeface="Calibri"/>
                          <a:ea typeface="Calibri"/>
                        </a:rPr>
                        <a:t>Get dessert</a:t>
                      </a:r>
                      <a:endParaRPr lang="en-US"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a:ea typeface="Calibri"/>
                        </a:rPr>
                        <a:t>--</a:t>
                      </a:r>
                      <a:endParaRPr lang="en-US"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libri"/>
                          <a:ea typeface="Calibri"/>
                        </a:rPr>
                        <a:t>5 mins</a:t>
                      </a:r>
                      <a:endParaRPr lang="en-US"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a:ea typeface="Calibri"/>
                        </a:rPr>
                        <a:t>Regroup in living room</a:t>
                      </a:r>
                      <a:endParaRPr lang="en-US"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50478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85816851"/>
              </p:ext>
            </p:extLst>
          </p:nvPr>
        </p:nvGraphicFramePr>
        <p:xfrm>
          <a:off x="0" y="17585"/>
          <a:ext cx="8991600" cy="4565904"/>
        </p:xfrm>
        <a:graphic>
          <a:graphicData uri="http://schemas.openxmlformats.org/drawingml/2006/table">
            <a:tbl>
              <a:tblPr firstRow="1" firstCol="1" bandRow="1"/>
              <a:tblGrid>
                <a:gridCol w="1828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5181600">
                  <a:extLst>
                    <a:ext uri="{9D8B030D-6E8A-4147-A177-3AD203B41FA5}">
                      <a16:colId xmlns:a16="http://schemas.microsoft.com/office/drawing/2014/main" val="20003"/>
                    </a:ext>
                  </a:extLst>
                </a:gridCol>
              </a:tblGrid>
              <a:tr h="242253">
                <a:tc>
                  <a:txBody>
                    <a:bodyPr/>
                    <a:lstStyle/>
                    <a:p>
                      <a:pPr marL="0" marR="0">
                        <a:lnSpc>
                          <a:spcPct val="107000"/>
                        </a:lnSpc>
                        <a:spcBef>
                          <a:spcPts val="0"/>
                        </a:spcBef>
                        <a:spcAft>
                          <a:spcPts val="0"/>
                        </a:spcAft>
                      </a:pPr>
                      <a:r>
                        <a:rPr lang="en-US" sz="2000" b="1" dirty="0">
                          <a:effectLst/>
                          <a:latin typeface="Calibri"/>
                          <a:ea typeface="Calibri"/>
                        </a:rPr>
                        <a:t>Phase 2 complete</a:t>
                      </a:r>
                      <a:endParaRPr lang="en-US"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BF2F9"/>
                    </a:solidFill>
                  </a:tcPr>
                </a:tc>
                <a:tc>
                  <a:txBody>
                    <a:bodyPr/>
                    <a:lstStyle/>
                    <a:p>
                      <a:pPr marL="0" marR="0" algn="ctr">
                        <a:lnSpc>
                          <a:spcPct val="107000"/>
                        </a:lnSpc>
                        <a:spcBef>
                          <a:spcPts val="0"/>
                        </a:spcBef>
                        <a:spcAft>
                          <a:spcPts val="0"/>
                        </a:spcAft>
                      </a:pPr>
                      <a:r>
                        <a:rPr lang="en-US" sz="2000" dirty="0">
                          <a:effectLst/>
                          <a:latin typeface="Calibri"/>
                          <a:ea typeface="Calibri"/>
                        </a:rPr>
                        <a:t> </a:t>
                      </a:r>
                      <a:endParaRPr lang="en-US" sz="2000" dirty="0">
                        <a:effectLst/>
                        <a:latin typeface="Times New Roman"/>
                        <a:ea typeface="Calibri"/>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EBF2F9"/>
                    </a:solidFill>
                  </a:tcPr>
                </a:tc>
                <a:tc>
                  <a:txBody>
                    <a:bodyPr/>
                    <a:lstStyle/>
                    <a:p>
                      <a:pPr marL="0" marR="0" algn="ctr">
                        <a:lnSpc>
                          <a:spcPct val="107000"/>
                        </a:lnSpc>
                        <a:spcBef>
                          <a:spcPts val="0"/>
                        </a:spcBef>
                        <a:spcAft>
                          <a:spcPts val="0"/>
                        </a:spcAft>
                      </a:pPr>
                      <a:r>
                        <a:rPr lang="en-US" sz="2000" b="1" dirty="0">
                          <a:effectLst/>
                          <a:latin typeface="Calibri"/>
                          <a:ea typeface="Calibri"/>
                        </a:rPr>
                        <a:t>8:15pm</a:t>
                      </a:r>
                      <a:endParaRPr lang="en-US" sz="2000" dirty="0">
                        <a:effectLst/>
                        <a:latin typeface="Times New Roman"/>
                        <a:ea typeface="Calibri"/>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EBF2F9"/>
                    </a:solidFill>
                  </a:tcPr>
                </a:tc>
                <a:tc>
                  <a:txBody>
                    <a:bodyPr/>
                    <a:lstStyle/>
                    <a:p>
                      <a:pPr marL="0" marR="0">
                        <a:lnSpc>
                          <a:spcPct val="107000"/>
                        </a:lnSpc>
                        <a:spcBef>
                          <a:spcPts val="0"/>
                        </a:spcBef>
                        <a:spcAft>
                          <a:spcPts val="0"/>
                        </a:spcAft>
                      </a:pPr>
                      <a:r>
                        <a:rPr lang="en-US" sz="2000">
                          <a:effectLst/>
                          <a:latin typeface="Calibri"/>
                          <a:ea typeface="Calibri"/>
                        </a:rPr>
                        <a:t> </a:t>
                      </a:r>
                      <a:endParaRPr lang="en-US" sz="2000">
                        <a:effectLst/>
                        <a:latin typeface="Times New Roman"/>
                        <a:ea typeface="Calibri"/>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BF2F9"/>
                    </a:solidFill>
                  </a:tcPr>
                </a:tc>
                <a:extLst>
                  <a:ext uri="{0D108BD9-81ED-4DB2-BD59-A6C34878D82A}">
                    <a16:rowId xmlns:a16="http://schemas.microsoft.com/office/drawing/2014/main" val="10000"/>
                  </a:ext>
                </a:extLst>
              </a:tr>
              <a:tr h="0">
                <a:tc>
                  <a:txBody>
                    <a:bodyPr/>
                    <a:lstStyle/>
                    <a:p>
                      <a:pPr marL="0" marR="0">
                        <a:lnSpc>
                          <a:spcPct val="107000"/>
                        </a:lnSpc>
                        <a:spcBef>
                          <a:spcPts val="0"/>
                        </a:spcBef>
                        <a:spcAft>
                          <a:spcPts val="0"/>
                        </a:spcAft>
                      </a:pPr>
                      <a:endParaRPr lang="en-US"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lnSpc>
                          <a:spcPct val="107000"/>
                        </a:lnSpc>
                        <a:spcBef>
                          <a:spcPts val="0"/>
                        </a:spcBef>
                        <a:spcAft>
                          <a:spcPts val="0"/>
                        </a:spcAft>
                      </a:pPr>
                      <a:r>
                        <a:rPr lang="en-US" sz="2000">
                          <a:effectLst/>
                          <a:latin typeface="Calibri"/>
                          <a:ea typeface="Calibri"/>
                        </a:rPr>
                        <a:t>Reactions: ask each person to share thoughts about evening and a board role</a:t>
                      </a:r>
                      <a:endParaRPr lang="en-US"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a:ea typeface="Calibri"/>
                        </a:rPr>
                        <a:t>xx</a:t>
                      </a:r>
                      <a:endParaRPr lang="en-US"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a:ea typeface="Calibri"/>
                        </a:rPr>
                        <a:t>15 mins</a:t>
                      </a:r>
                      <a:endParaRPr lang="en-US"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a:ea typeface="Calibri"/>
                        </a:rPr>
                        <a:t>This is the time to nail down who is in for a board role now, wait a year, not for them. We should be supportive regardless of what they say.</a:t>
                      </a:r>
                      <a:endParaRPr lang="en-US"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lnSpc>
                          <a:spcPct val="107000"/>
                        </a:lnSpc>
                        <a:spcBef>
                          <a:spcPts val="0"/>
                        </a:spcBef>
                        <a:spcAft>
                          <a:spcPts val="0"/>
                        </a:spcAft>
                      </a:pPr>
                      <a:r>
                        <a:rPr lang="en-US" sz="2000">
                          <a:effectLst/>
                          <a:latin typeface="Calibri"/>
                          <a:ea typeface="Calibri"/>
                        </a:rPr>
                        <a:t>Thank you for your service &amp; close out</a:t>
                      </a:r>
                      <a:endParaRPr lang="en-US"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a:ea typeface="Calibri"/>
                        </a:rPr>
                        <a:t>Rev.</a:t>
                      </a:r>
                      <a:endParaRPr lang="en-US"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a:ea typeface="Calibri"/>
                        </a:rPr>
                        <a:t>3 mins</a:t>
                      </a:r>
                      <a:endParaRPr lang="en-US"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a:ea typeface="Calibri"/>
                        </a:rPr>
                        <a:t>Congratulate yourselves</a:t>
                      </a:r>
                      <a:endParaRPr lang="en-US"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lnSpc>
                          <a:spcPct val="107000"/>
                        </a:lnSpc>
                        <a:spcBef>
                          <a:spcPts val="0"/>
                        </a:spcBef>
                        <a:spcAft>
                          <a:spcPts val="0"/>
                        </a:spcAft>
                      </a:pPr>
                      <a:r>
                        <a:rPr lang="en-US" sz="2000" b="1">
                          <a:effectLst/>
                          <a:latin typeface="Calibri"/>
                          <a:ea typeface="Calibri"/>
                        </a:rPr>
                        <a:t>Phase 3 complete</a:t>
                      </a:r>
                      <a:endParaRPr lang="en-US"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2F9"/>
                    </a:solidFill>
                  </a:tcPr>
                </a:tc>
                <a:tc>
                  <a:txBody>
                    <a:bodyPr/>
                    <a:lstStyle/>
                    <a:p>
                      <a:pPr marL="0" marR="0" algn="ctr">
                        <a:lnSpc>
                          <a:spcPct val="107000"/>
                        </a:lnSpc>
                        <a:spcBef>
                          <a:spcPts val="0"/>
                        </a:spcBef>
                        <a:spcAft>
                          <a:spcPts val="0"/>
                        </a:spcAft>
                      </a:pPr>
                      <a:r>
                        <a:rPr lang="en-US" sz="2000">
                          <a:effectLst/>
                          <a:latin typeface="Calibri"/>
                          <a:ea typeface="Calibri"/>
                        </a:rPr>
                        <a:t>--</a:t>
                      </a:r>
                      <a:endParaRPr lang="en-US" sz="2000">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2F9"/>
                    </a:solidFill>
                  </a:tcPr>
                </a:tc>
                <a:tc>
                  <a:txBody>
                    <a:bodyPr/>
                    <a:lstStyle/>
                    <a:p>
                      <a:pPr>
                        <a:lnSpc>
                          <a:spcPct val="107000"/>
                        </a:lnSpc>
                      </a:pPr>
                      <a:endParaRPr lang="en-US" sz="2000">
                        <a:effectLst/>
                        <a:latin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2F9"/>
                    </a:solidFill>
                  </a:tcPr>
                </a:tc>
                <a:tc>
                  <a:txBody>
                    <a:bodyPr/>
                    <a:lstStyle/>
                    <a:p>
                      <a:pPr marL="0" marR="0">
                        <a:lnSpc>
                          <a:spcPct val="107000"/>
                        </a:lnSpc>
                        <a:spcBef>
                          <a:spcPts val="0"/>
                        </a:spcBef>
                        <a:spcAft>
                          <a:spcPts val="0"/>
                        </a:spcAft>
                      </a:pPr>
                      <a:r>
                        <a:rPr lang="en-US" sz="2000" b="1" dirty="0">
                          <a:effectLst/>
                          <a:latin typeface="Calibri"/>
                          <a:ea typeface="Calibri"/>
                        </a:rPr>
                        <a:t>Just past 8:30 so slack time to ensure completion by 9:00pm</a:t>
                      </a:r>
                      <a:endParaRPr lang="en-US" sz="2000" dirty="0">
                        <a:effectLst/>
                        <a:latin typeface="Times New Roman"/>
                        <a:ea typeface="Calibri"/>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2F9"/>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32430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111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8535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81400"/>
            <a:ext cx="8229600" cy="2544763"/>
          </a:xfrm>
        </p:spPr>
        <p:txBody>
          <a:bodyPr>
            <a:normAutofit/>
          </a:bodyPr>
          <a:lstStyle/>
          <a:p>
            <a:pPr algn="ctr">
              <a:buNone/>
            </a:pPr>
            <a:r>
              <a:rPr lang="en-US" sz="4400" dirty="0"/>
              <a:t>Resources Link:  </a:t>
            </a:r>
            <a:r>
              <a:rPr lang="en-US" sz="4400" dirty="0">
                <a:hlinkClick r:id="rId3"/>
              </a:rPr>
              <a:t>https</a:t>
            </a:r>
            <a:r>
              <a:rPr lang="en-US" sz="4400">
                <a:hlinkClick r:id="rId3"/>
              </a:rPr>
              <a:t>://goo.gl/oR7u4D</a:t>
            </a:r>
            <a:endParaRPr lang="en-US" sz="4400"/>
          </a:p>
          <a:p>
            <a:pPr algn="ctr">
              <a:buNone/>
            </a:pPr>
            <a:endParaRPr lang="en-US" sz="4400" dirty="0"/>
          </a:p>
        </p:txBody>
      </p:sp>
      <p:pic>
        <p:nvPicPr>
          <p:cNvPr id="1026" name="Picture 2" descr="Image result for thank you"/>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228600"/>
            <a:ext cx="9753600" cy="307305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2117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buNone/>
            </a:pPr>
            <a:r>
              <a:rPr lang="en-US" sz="5400" i="1" dirty="0"/>
              <a:t>Leadings just another word for…</a:t>
            </a:r>
          </a:p>
          <a:p>
            <a:pPr marL="0" indent="0">
              <a:buNone/>
            </a:pPr>
            <a:r>
              <a:rPr lang="en-US" sz="5400" i="1" dirty="0"/>
              <a:t>	no one else to do.</a:t>
            </a:r>
          </a:p>
          <a:p>
            <a:pPr marL="0" indent="0">
              <a:buNone/>
            </a:pPr>
            <a:endParaRPr lang="en-US" sz="5400" i="1" dirty="0"/>
          </a:p>
          <a:p>
            <a:pPr marL="0" indent="0">
              <a:buNone/>
            </a:pPr>
            <a:endParaRPr lang="en-US" sz="5400" i="1"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86150" y="3262679"/>
            <a:ext cx="565785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838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0" y="1143000"/>
            <a:ext cx="9144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Callout 3"/>
          <p:cNvSpPr/>
          <p:nvPr/>
        </p:nvSpPr>
        <p:spPr>
          <a:xfrm>
            <a:off x="5410200" y="228600"/>
            <a:ext cx="3733800" cy="2362200"/>
          </a:xfrm>
          <a:prstGeom prst="wedgeEllipseCallout">
            <a:avLst>
              <a:gd name="adj1" fmla="val -66987"/>
              <a:gd name="adj2" fmla="val 684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I’m a member of the Board and my term ends  in two months…</a:t>
            </a:r>
          </a:p>
        </p:txBody>
      </p:sp>
      <p:sp>
        <p:nvSpPr>
          <p:cNvPr id="5" name="Oval Callout 4"/>
          <p:cNvSpPr/>
          <p:nvPr/>
        </p:nvSpPr>
        <p:spPr>
          <a:xfrm>
            <a:off x="5029200" y="3352800"/>
            <a:ext cx="4267200" cy="2209800"/>
          </a:xfrm>
          <a:prstGeom prst="wedgeEllipseCallout">
            <a:avLst>
              <a:gd name="adj1" fmla="val -56273"/>
              <a:gd name="adj2" fmla="val -489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THANK GOD!!!</a:t>
            </a:r>
          </a:p>
        </p:txBody>
      </p:sp>
    </p:spTree>
    <p:extLst>
      <p:ext uri="{BB962C8B-B14F-4D97-AF65-F5344CB8AC3E}">
        <p14:creationId xmlns:p14="http://schemas.microsoft.com/office/powerpoint/2010/main" val="4040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52400" y="0"/>
            <a:ext cx="9296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311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7916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823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1143000" y="1219200"/>
            <a:ext cx="7315200" cy="5044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5170" y="381000"/>
            <a:ext cx="9143999"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488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9314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TotalTime>
  <Words>1710</Words>
  <Application>Microsoft Office PowerPoint</Application>
  <PresentationFormat>On-screen Show (4:3)</PresentationFormat>
  <Paragraphs>242</Paragraphs>
  <Slides>27</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Calibri Light</vt:lpstr>
      <vt:lpstr>Tahoma</vt:lpstr>
      <vt:lpstr>Times New Roman</vt:lpstr>
      <vt:lpstr>Wingdings</vt:lpstr>
      <vt:lpstr>Office Theme</vt:lpstr>
      <vt:lpstr>Retrospect</vt:lpstr>
      <vt:lpstr>          Made, Not Born: Cultivating Leaders in Our Congregations       General Assembly 2018 June 21, 2018  Mark: m.mjbernstein@verizon.net Marie: marie@fvuuf.org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Fox Valley UU Fellowship</vt:lpstr>
      <vt:lpstr>PowerPoint Presentation</vt:lpstr>
      <vt:lpstr>PowerPoint Presentation</vt:lpstr>
      <vt:lpstr>PowerPoint Presentation</vt:lpstr>
      <vt:lpstr>PowerPoint Presentation</vt:lpstr>
      <vt:lpstr>PowerPoint Presentation</vt:lpstr>
      <vt:lpstr>UU Church of Delaware County Leadership Recruitment Dinner Concept </vt:lpstr>
      <vt:lpstr>UU Church of Delaware County Leadership Recruitment Dinner Concept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dc:creator>
  <cp:lastModifiedBy>J is for Julie</cp:lastModifiedBy>
  <cp:revision>72</cp:revision>
  <cp:lastPrinted>2016-02-10T19:47:04Z</cp:lastPrinted>
  <dcterms:created xsi:type="dcterms:W3CDTF">2015-11-09T18:03:56Z</dcterms:created>
  <dcterms:modified xsi:type="dcterms:W3CDTF">2018-10-17T17:07:48Z</dcterms:modified>
</cp:coreProperties>
</file>