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1" r:id="rId3"/>
    <p:sldId id="257" r:id="rId4"/>
    <p:sldId id="280" r:id="rId5"/>
    <p:sldId id="259" r:id="rId6"/>
    <p:sldId id="261" r:id="rId7"/>
    <p:sldId id="262" r:id="rId8"/>
    <p:sldId id="290" r:id="rId9"/>
    <p:sldId id="263" r:id="rId10"/>
    <p:sldId id="264" r:id="rId11"/>
    <p:sldId id="275" r:id="rId12"/>
    <p:sldId id="282" r:id="rId13"/>
    <p:sldId id="283" r:id="rId14"/>
    <p:sldId id="284" r:id="rId15"/>
    <p:sldId id="265" r:id="rId16"/>
    <p:sldId id="266" r:id="rId17"/>
    <p:sldId id="278" r:id="rId18"/>
    <p:sldId id="281" r:id="rId19"/>
    <p:sldId id="276" r:id="rId20"/>
    <p:sldId id="277" r:id="rId21"/>
    <p:sldId id="267" r:id="rId22"/>
    <p:sldId id="268" r:id="rId23"/>
    <p:sldId id="269" r:id="rId24"/>
    <p:sldId id="270" r:id="rId25"/>
    <p:sldId id="271" r:id="rId26"/>
    <p:sldId id="272" r:id="rId27"/>
    <p:sldId id="274" r:id="rId28"/>
    <p:sldId id="273" r:id="rId2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96" d="100"/>
          <a:sy n="96" d="100"/>
        </p:scale>
        <p:origin x="-110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10FCB-5BFB-EF49-ADB1-9A5C679AF930}" type="doc">
      <dgm:prSet loTypeId="urn:microsoft.com/office/officeart/2005/8/layout/radial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9467D2F-B974-1341-9340-73DD86F3959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200" b="1" dirty="0" smtClean="0">
              <a:latin typeface="Calibri"/>
              <a:cs typeface="Calibri"/>
            </a:rPr>
            <a:t>The Changing Landscape</a:t>
          </a:r>
          <a:endParaRPr lang="en-US" sz="2200" b="1" dirty="0">
            <a:latin typeface="Calibri"/>
            <a:cs typeface="Calibri"/>
          </a:endParaRPr>
        </a:p>
      </dgm:t>
    </dgm:pt>
    <dgm:pt modelId="{6FFD5D50-3505-9940-B87A-1C5B466D9589}" type="parTrans" cxnId="{D8DEA075-9207-2543-AD18-3EB5CA41E600}">
      <dgm:prSet/>
      <dgm:spPr/>
      <dgm:t>
        <a:bodyPr/>
        <a:lstStyle/>
        <a:p>
          <a:endParaRPr lang="en-US"/>
        </a:p>
      </dgm:t>
    </dgm:pt>
    <dgm:pt modelId="{710EA277-1F68-B14B-B2CD-1AEA6247710E}" type="sibTrans" cxnId="{D8DEA075-9207-2543-AD18-3EB5CA41E600}">
      <dgm:prSet/>
      <dgm:spPr/>
      <dgm:t>
        <a:bodyPr/>
        <a:lstStyle/>
        <a:p>
          <a:endParaRPr lang="en-US"/>
        </a:p>
      </dgm:t>
    </dgm:pt>
    <dgm:pt modelId="{BADE622D-A43A-494E-8DD7-69EE8A0CFE9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Calibri"/>
              <a:cs typeface="Calibri"/>
            </a:rPr>
            <a:t>No Religious Affiliation</a:t>
          </a:r>
          <a:endParaRPr lang="en-US" sz="1800" b="1" dirty="0">
            <a:latin typeface="Calibri"/>
            <a:cs typeface="Calibri"/>
          </a:endParaRPr>
        </a:p>
      </dgm:t>
    </dgm:pt>
    <dgm:pt modelId="{88FFBFAF-7E05-3048-A9B4-29E860683880}" type="parTrans" cxnId="{5A36A978-EA18-4148-A3AF-436F850DEEFD}">
      <dgm:prSet/>
      <dgm:spPr/>
      <dgm:t>
        <a:bodyPr/>
        <a:lstStyle/>
        <a:p>
          <a:endParaRPr lang="en-US" dirty="0"/>
        </a:p>
      </dgm:t>
    </dgm:pt>
    <dgm:pt modelId="{555CA647-00FE-D241-AA04-097F36AC015F}" type="sibTrans" cxnId="{5A36A978-EA18-4148-A3AF-436F850DEEFD}">
      <dgm:prSet/>
      <dgm:spPr/>
      <dgm:t>
        <a:bodyPr/>
        <a:lstStyle/>
        <a:p>
          <a:endParaRPr lang="en-US"/>
        </a:p>
      </dgm:t>
    </dgm:pt>
    <dgm:pt modelId="{22BCAE90-C584-A44A-A5F4-33F6EEC3AD2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Calibri"/>
              <a:cs typeface="Calibri"/>
            </a:rPr>
            <a:t>Declining Church Participation </a:t>
          </a:r>
          <a:endParaRPr lang="en-US" sz="1800" b="1" dirty="0">
            <a:latin typeface="Calibri"/>
            <a:cs typeface="Calibri"/>
          </a:endParaRPr>
        </a:p>
      </dgm:t>
    </dgm:pt>
    <dgm:pt modelId="{EF281DEF-3CD5-7F43-AE38-A236DCFC43B7}" type="parTrans" cxnId="{8C67C085-9355-0246-9955-93A4206B97C7}">
      <dgm:prSet/>
      <dgm:spPr/>
      <dgm:t>
        <a:bodyPr/>
        <a:lstStyle/>
        <a:p>
          <a:endParaRPr lang="en-US" dirty="0"/>
        </a:p>
      </dgm:t>
    </dgm:pt>
    <dgm:pt modelId="{D740B9AC-FC47-1E49-9970-FF506B9B4A30}" type="sibTrans" cxnId="{8C67C085-9355-0246-9955-93A4206B97C7}">
      <dgm:prSet/>
      <dgm:spPr/>
      <dgm:t>
        <a:bodyPr/>
        <a:lstStyle/>
        <a:p>
          <a:endParaRPr lang="en-US"/>
        </a:p>
      </dgm:t>
    </dgm:pt>
    <dgm:pt modelId="{5684B29F-59C5-D94E-9FED-EC3405DEAE4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Calibri"/>
              <a:cs typeface="Calibri"/>
            </a:rPr>
            <a:t>Increasing Diversity &amp; Pluralism</a:t>
          </a:r>
          <a:endParaRPr lang="en-US" sz="1800" b="1" dirty="0">
            <a:latin typeface="Calibri"/>
            <a:cs typeface="Calibri"/>
          </a:endParaRPr>
        </a:p>
      </dgm:t>
    </dgm:pt>
    <dgm:pt modelId="{B1EAE8E6-13ED-FC4E-A123-F63415C93364}" type="parTrans" cxnId="{5FD553B0-773D-4345-AC53-CCC610B46222}">
      <dgm:prSet/>
      <dgm:spPr/>
      <dgm:t>
        <a:bodyPr/>
        <a:lstStyle/>
        <a:p>
          <a:endParaRPr lang="en-US" dirty="0"/>
        </a:p>
      </dgm:t>
    </dgm:pt>
    <dgm:pt modelId="{EE40742A-39B2-E648-BB35-9E9EFB7FBDA6}" type="sibTrans" cxnId="{5FD553B0-773D-4345-AC53-CCC610B46222}">
      <dgm:prSet/>
      <dgm:spPr/>
      <dgm:t>
        <a:bodyPr/>
        <a:lstStyle/>
        <a:p>
          <a:endParaRPr lang="en-US"/>
        </a:p>
      </dgm:t>
    </dgm:pt>
    <dgm:pt modelId="{2A607EC1-E67E-DD47-9D01-463166C30EA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Calibri"/>
              <a:cs typeface="Calibri"/>
            </a:rPr>
            <a:t>Changing Marriage &amp; Family Life</a:t>
          </a:r>
          <a:endParaRPr lang="en-US" sz="1800" b="1" dirty="0">
            <a:latin typeface="Calibri"/>
            <a:cs typeface="Calibri"/>
          </a:endParaRPr>
        </a:p>
      </dgm:t>
    </dgm:pt>
    <dgm:pt modelId="{615AA2AB-95B8-D84F-8038-32F27578F1F5}" type="parTrans" cxnId="{A71E0683-2C37-6A45-84E0-0D23F35210E6}">
      <dgm:prSet/>
      <dgm:spPr/>
      <dgm:t>
        <a:bodyPr/>
        <a:lstStyle/>
        <a:p>
          <a:endParaRPr lang="en-US" dirty="0"/>
        </a:p>
      </dgm:t>
    </dgm:pt>
    <dgm:pt modelId="{A7806B89-6166-CA4D-B0C5-22CE9CA56FBB}" type="sibTrans" cxnId="{A71E0683-2C37-6A45-84E0-0D23F35210E6}">
      <dgm:prSet/>
      <dgm:spPr/>
      <dgm:t>
        <a:bodyPr/>
        <a:lstStyle/>
        <a:p>
          <a:endParaRPr lang="en-US"/>
        </a:p>
      </dgm:t>
    </dgm:pt>
    <dgm:pt modelId="{9E30D035-2A69-5443-AD06-93C99B87E9F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Calibri"/>
              <a:cs typeface="Calibri"/>
            </a:rPr>
            <a:t>The Rise of Digital Media &amp; the Internet</a:t>
          </a:r>
          <a:endParaRPr lang="en-US" sz="1800" b="1" dirty="0">
            <a:latin typeface="Calibri"/>
            <a:cs typeface="Calibri"/>
          </a:endParaRPr>
        </a:p>
      </dgm:t>
    </dgm:pt>
    <dgm:pt modelId="{F44761B7-FDD2-A846-B874-F04114218181}" type="parTrans" cxnId="{DE09673B-BBA3-2845-930A-A1971D97AC82}">
      <dgm:prSet/>
      <dgm:spPr/>
      <dgm:t>
        <a:bodyPr/>
        <a:lstStyle/>
        <a:p>
          <a:endParaRPr lang="en-US" dirty="0"/>
        </a:p>
      </dgm:t>
    </dgm:pt>
    <dgm:pt modelId="{5294D402-BEAA-4045-BE2E-6CA2D35D49F5}" type="sibTrans" cxnId="{DE09673B-BBA3-2845-930A-A1971D97AC82}">
      <dgm:prSet/>
      <dgm:spPr/>
      <dgm:t>
        <a:bodyPr/>
        <a:lstStyle/>
        <a:p>
          <a:endParaRPr lang="en-US"/>
        </a:p>
      </dgm:t>
    </dgm:pt>
    <dgm:pt modelId="{4F757218-7A2C-BF42-AD0D-9B96DA80422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Calibri"/>
              <a:cs typeface="Calibri"/>
            </a:rPr>
            <a:t>Spiritual, not Religious</a:t>
          </a:r>
          <a:endParaRPr lang="en-US" sz="1800" b="1" dirty="0">
            <a:latin typeface="Calibri"/>
            <a:cs typeface="Calibri"/>
          </a:endParaRPr>
        </a:p>
      </dgm:t>
    </dgm:pt>
    <dgm:pt modelId="{CAE811F4-2F07-FE40-B95B-FDF4056B5B35}" type="parTrans" cxnId="{58664FF3-2463-7D44-8440-9DE2DE933C6A}">
      <dgm:prSet/>
      <dgm:spPr/>
      <dgm:t>
        <a:bodyPr/>
        <a:lstStyle/>
        <a:p>
          <a:endParaRPr lang="en-US" dirty="0"/>
        </a:p>
      </dgm:t>
    </dgm:pt>
    <dgm:pt modelId="{14EE5608-EF62-EB4B-B051-7541545EC131}" type="sibTrans" cxnId="{58664FF3-2463-7D44-8440-9DE2DE933C6A}">
      <dgm:prSet/>
      <dgm:spPr/>
      <dgm:t>
        <a:bodyPr/>
        <a:lstStyle/>
        <a:p>
          <a:endParaRPr lang="en-US"/>
        </a:p>
      </dgm:t>
    </dgm:pt>
    <dgm:pt modelId="{1EC61AD7-4FE0-AC43-B1C7-40CB5CDBAA0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Calibri"/>
              <a:cs typeface="Calibri"/>
            </a:rPr>
            <a:t>Declining Religious Socialization</a:t>
          </a:r>
          <a:endParaRPr lang="en-US" sz="1800" b="1" dirty="0">
            <a:latin typeface="Calibri"/>
            <a:cs typeface="Calibri"/>
          </a:endParaRPr>
        </a:p>
      </dgm:t>
    </dgm:pt>
    <dgm:pt modelId="{75E95E02-DF4A-0F4A-9B93-D464A31FE18D}" type="parTrans" cxnId="{CAE5B5D4-CF15-664F-B897-6E218EC698FA}">
      <dgm:prSet/>
      <dgm:spPr/>
      <dgm:t>
        <a:bodyPr/>
        <a:lstStyle/>
        <a:p>
          <a:endParaRPr lang="en-US" dirty="0"/>
        </a:p>
      </dgm:t>
    </dgm:pt>
    <dgm:pt modelId="{5692C54A-4512-8446-AA49-A15F6B994C53}" type="sibTrans" cxnId="{CAE5B5D4-CF15-664F-B897-6E218EC698FA}">
      <dgm:prSet/>
      <dgm:spPr/>
      <dgm:t>
        <a:bodyPr/>
        <a:lstStyle/>
        <a:p>
          <a:endParaRPr lang="en-US"/>
        </a:p>
      </dgm:t>
    </dgm:pt>
    <dgm:pt modelId="{9E4F6617-4260-2D46-BEB0-696C2E8D09F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Calibri"/>
              <a:cs typeface="Calibri"/>
            </a:rPr>
            <a:t>Aging Baby Boomers</a:t>
          </a:r>
          <a:endParaRPr lang="en-US" sz="1800" b="1" dirty="0">
            <a:latin typeface="Calibri"/>
            <a:cs typeface="Calibri"/>
          </a:endParaRPr>
        </a:p>
      </dgm:t>
    </dgm:pt>
    <dgm:pt modelId="{B43D5CB6-A8D3-9F48-B3BA-FC72AF2BA6DE}" type="parTrans" cxnId="{5885F161-F054-5C4E-8347-781D3513BF4A}">
      <dgm:prSet/>
      <dgm:spPr/>
      <dgm:t>
        <a:bodyPr/>
        <a:lstStyle/>
        <a:p>
          <a:endParaRPr lang="en-US" dirty="0"/>
        </a:p>
      </dgm:t>
    </dgm:pt>
    <dgm:pt modelId="{87E87F4E-D33E-BA49-B083-C962207AD083}" type="sibTrans" cxnId="{5885F161-F054-5C4E-8347-781D3513BF4A}">
      <dgm:prSet/>
      <dgm:spPr/>
      <dgm:t>
        <a:bodyPr/>
        <a:lstStyle/>
        <a:p>
          <a:endParaRPr lang="en-US"/>
        </a:p>
      </dgm:t>
    </dgm:pt>
    <dgm:pt modelId="{EC67826C-49C5-194C-A8B9-D2687FC72BCB}" type="pres">
      <dgm:prSet presAssocID="{3F510FCB-5BFB-EF49-ADB1-9A5C679AF9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6C65F7-44F7-D14B-86E4-82D1B3F2BD75}" type="pres">
      <dgm:prSet presAssocID="{E9467D2F-B974-1341-9340-73DD86F39591}" presName="centerShape" presStyleLbl="node0" presStyleIdx="0" presStyleCnt="1" custScaleX="138378" custScaleY="115346"/>
      <dgm:spPr/>
      <dgm:t>
        <a:bodyPr/>
        <a:lstStyle/>
        <a:p>
          <a:endParaRPr lang="en-US"/>
        </a:p>
      </dgm:t>
    </dgm:pt>
    <dgm:pt modelId="{CC28DECF-2893-D744-BB00-9361BF142261}" type="pres">
      <dgm:prSet presAssocID="{88FFBFAF-7E05-3048-A9B4-29E860683880}" presName="Name9" presStyleLbl="parChTrans1D2" presStyleIdx="0" presStyleCnt="8"/>
      <dgm:spPr/>
      <dgm:t>
        <a:bodyPr/>
        <a:lstStyle/>
        <a:p>
          <a:endParaRPr lang="en-US"/>
        </a:p>
      </dgm:t>
    </dgm:pt>
    <dgm:pt modelId="{F74D984F-391D-6148-98BA-05B37D5F886C}" type="pres">
      <dgm:prSet presAssocID="{88FFBFAF-7E05-3048-A9B4-29E86068388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43E6F507-B0EE-0542-B2AF-0A8328677553}" type="pres">
      <dgm:prSet presAssocID="{BADE622D-A43A-494E-8DD7-69EE8A0CFE9A}" presName="node" presStyleLbl="node1" presStyleIdx="0" presStyleCnt="8" custScaleX="126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D5D1D-371D-9148-8AA7-9E0ECC2CEF57}" type="pres">
      <dgm:prSet presAssocID="{CAE811F4-2F07-FE40-B95B-FDF4056B5B35}" presName="Name9" presStyleLbl="parChTrans1D2" presStyleIdx="1" presStyleCnt="8"/>
      <dgm:spPr/>
      <dgm:t>
        <a:bodyPr/>
        <a:lstStyle/>
        <a:p>
          <a:endParaRPr lang="en-US"/>
        </a:p>
      </dgm:t>
    </dgm:pt>
    <dgm:pt modelId="{3975F858-EA4B-CA4B-A21E-1B2EB51F7C79}" type="pres">
      <dgm:prSet presAssocID="{CAE811F4-2F07-FE40-B95B-FDF4056B5B35}" presName="connTx" presStyleLbl="parChTrans1D2" presStyleIdx="1" presStyleCnt="8"/>
      <dgm:spPr/>
      <dgm:t>
        <a:bodyPr/>
        <a:lstStyle/>
        <a:p>
          <a:endParaRPr lang="en-US"/>
        </a:p>
      </dgm:t>
    </dgm:pt>
    <dgm:pt modelId="{3F85F9D6-5EA2-E641-9EEE-96223C07EF80}" type="pres">
      <dgm:prSet presAssocID="{4F757218-7A2C-BF42-AD0D-9B96DA804229}" presName="node" presStyleLbl="node1" presStyleIdx="1" presStyleCnt="8" custScaleX="126347" custRadScaleRad="100347" custRadScaleInc="10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10154-609D-334C-A4B7-60D383DB5735}" type="pres">
      <dgm:prSet presAssocID="{EF281DEF-3CD5-7F43-AE38-A236DCFC43B7}" presName="Name9" presStyleLbl="parChTrans1D2" presStyleIdx="2" presStyleCnt="8"/>
      <dgm:spPr/>
      <dgm:t>
        <a:bodyPr/>
        <a:lstStyle/>
        <a:p>
          <a:endParaRPr lang="en-US"/>
        </a:p>
      </dgm:t>
    </dgm:pt>
    <dgm:pt modelId="{B244CFF0-0B33-8B4F-A036-B6F828963B13}" type="pres">
      <dgm:prSet presAssocID="{EF281DEF-3CD5-7F43-AE38-A236DCFC43B7}" presName="connTx" presStyleLbl="parChTrans1D2" presStyleIdx="2" presStyleCnt="8"/>
      <dgm:spPr/>
      <dgm:t>
        <a:bodyPr/>
        <a:lstStyle/>
        <a:p>
          <a:endParaRPr lang="en-US"/>
        </a:p>
      </dgm:t>
    </dgm:pt>
    <dgm:pt modelId="{69CA0356-E921-1A40-B85D-35C72B89A78B}" type="pres">
      <dgm:prSet presAssocID="{22BCAE90-C584-A44A-A5F4-33F6EEC3AD29}" presName="node" presStyleLbl="node1" presStyleIdx="2" presStyleCnt="8" custScaleX="126347" custRadScaleRad="98914" custRadScaleInc="-3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66290-30EA-B941-9E23-3F54FA655789}" type="pres">
      <dgm:prSet presAssocID="{B1EAE8E6-13ED-FC4E-A123-F63415C93364}" presName="Name9" presStyleLbl="parChTrans1D2" presStyleIdx="3" presStyleCnt="8"/>
      <dgm:spPr/>
      <dgm:t>
        <a:bodyPr/>
        <a:lstStyle/>
        <a:p>
          <a:endParaRPr lang="en-US"/>
        </a:p>
      </dgm:t>
    </dgm:pt>
    <dgm:pt modelId="{6F18F536-05BB-E94A-9871-9C212323DEFE}" type="pres">
      <dgm:prSet presAssocID="{B1EAE8E6-13ED-FC4E-A123-F63415C93364}" presName="connTx" presStyleLbl="parChTrans1D2" presStyleIdx="3" presStyleCnt="8"/>
      <dgm:spPr/>
      <dgm:t>
        <a:bodyPr/>
        <a:lstStyle/>
        <a:p>
          <a:endParaRPr lang="en-US"/>
        </a:p>
      </dgm:t>
    </dgm:pt>
    <dgm:pt modelId="{D022EB0C-825C-924F-8E4E-AF7504250452}" type="pres">
      <dgm:prSet presAssocID="{5684B29F-59C5-D94E-9FED-EC3405DEAE4E}" presName="node" presStyleLbl="node1" presStyleIdx="3" presStyleCnt="8" custScaleX="126347" custRadScaleRad="103664" custRadScaleInc="-11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61025-A9D9-564A-AC92-C0A680A72045}" type="pres">
      <dgm:prSet presAssocID="{615AA2AB-95B8-D84F-8038-32F27578F1F5}" presName="Name9" presStyleLbl="parChTrans1D2" presStyleIdx="4" presStyleCnt="8"/>
      <dgm:spPr/>
      <dgm:t>
        <a:bodyPr/>
        <a:lstStyle/>
        <a:p>
          <a:endParaRPr lang="en-US"/>
        </a:p>
      </dgm:t>
    </dgm:pt>
    <dgm:pt modelId="{04A8560B-1D98-CD47-8A2A-F2471AAB288C}" type="pres">
      <dgm:prSet presAssocID="{615AA2AB-95B8-D84F-8038-32F27578F1F5}" presName="connTx" presStyleLbl="parChTrans1D2" presStyleIdx="4" presStyleCnt="8"/>
      <dgm:spPr/>
      <dgm:t>
        <a:bodyPr/>
        <a:lstStyle/>
        <a:p>
          <a:endParaRPr lang="en-US"/>
        </a:p>
      </dgm:t>
    </dgm:pt>
    <dgm:pt modelId="{ED679B96-5F3F-1946-8946-BBF92852B523}" type="pres">
      <dgm:prSet presAssocID="{2A607EC1-E67E-DD47-9D01-463166C30EAD}" presName="node" presStyleLbl="node1" presStyleIdx="4" presStyleCnt="8" custScaleX="126347" custRadScaleRad="100272" custRadScaleInc="1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BA27D-B145-3947-B530-70942AF395AB}" type="pres">
      <dgm:prSet presAssocID="{75E95E02-DF4A-0F4A-9B93-D464A31FE18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629F170-1B55-F347-AC71-C4E82D460F3C}" type="pres">
      <dgm:prSet presAssocID="{75E95E02-DF4A-0F4A-9B93-D464A31FE18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49F278BA-2D00-8A47-AE2F-C2D1A51D9B2B}" type="pres">
      <dgm:prSet presAssocID="{1EC61AD7-4FE0-AC43-B1C7-40CB5CDBAA02}" presName="node" presStyleLbl="node1" presStyleIdx="5" presStyleCnt="8" custScaleX="126347" custRadScaleRad="101251" custRadScaleInc="7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85910-C9EC-4F42-86E3-7CC606A92A5D}" type="pres">
      <dgm:prSet presAssocID="{B43D5CB6-A8D3-9F48-B3BA-FC72AF2BA6DE}" presName="Name9" presStyleLbl="parChTrans1D2" presStyleIdx="6" presStyleCnt="8"/>
      <dgm:spPr/>
      <dgm:t>
        <a:bodyPr/>
        <a:lstStyle/>
        <a:p>
          <a:endParaRPr lang="en-US"/>
        </a:p>
      </dgm:t>
    </dgm:pt>
    <dgm:pt modelId="{5143D8BA-9964-0546-9810-9729039A2ADF}" type="pres">
      <dgm:prSet presAssocID="{B43D5CB6-A8D3-9F48-B3BA-FC72AF2BA6DE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A0C4BF6-EBAF-5A4E-AF24-5F82E4EF7B36}" type="pres">
      <dgm:prSet presAssocID="{9E4F6617-4260-2D46-BEB0-696C2E8D09FB}" presName="node" presStyleLbl="node1" presStyleIdx="6" presStyleCnt="8" custScaleX="121626" custScaleY="99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B6124-E133-EB45-A104-1F2CB8C8A225}" type="pres">
      <dgm:prSet presAssocID="{F44761B7-FDD2-A846-B874-F04114218181}" presName="Name9" presStyleLbl="parChTrans1D2" presStyleIdx="7" presStyleCnt="8"/>
      <dgm:spPr/>
      <dgm:t>
        <a:bodyPr/>
        <a:lstStyle/>
        <a:p>
          <a:endParaRPr lang="en-US"/>
        </a:p>
      </dgm:t>
    </dgm:pt>
    <dgm:pt modelId="{A9530362-9819-2647-BF5E-AD20D1F4FFC6}" type="pres">
      <dgm:prSet presAssocID="{F44761B7-FDD2-A846-B874-F04114218181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52FDAA4-21F8-A24C-BC6A-EE769447CF51}" type="pres">
      <dgm:prSet presAssocID="{9E30D035-2A69-5443-AD06-93C99B87E9FE}" presName="node" presStyleLbl="node1" presStyleIdx="7" presStyleCnt="8" custScaleX="126347" custRadScaleRad="98669" custRadScaleInc="-10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C0EFC1-646D-4702-A981-FA03B4CD5700}" type="presOf" srcId="{88FFBFAF-7E05-3048-A9B4-29E860683880}" destId="{CC28DECF-2893-D744-BB00-9361BF142261}" srcOrd="0" destOrd="0" presId="urn:microsoft.com/office/officeart/2005/8/layout/radial1"/>
    <dgm:cxn modelId="{1C744F63-BF16-4CD0-9DDB-45E01EA38C8B}" type="presOf" srcId="{615AA2AB-95B8-D84F-8038-32F27578F1F5}" destId="{04A8560B-1D98-CD47-8A2A-F2471AAB288C}" srcOrd="1" destOrd="0" presId="urn:microsoft.com/office/officeart/2005/8/layout/radial1"/>
    <dgm:cxn modelId="{304A7304-332B-48F9-8B86-F05C89FF9F0E}" type="presOf" srcId="{75E95E02-DF4A-0F4A-9B93-D464A31FE18D}" destId="{AD4BA27D-B145-3947-B530-70942AF395AB}" srcOrd="0" destOrd="0" presId="urn:microsoft.com/office/officeart/2005/8/layout/radial1"/>
    <dgm:cxn modelId="{BA48D54B-270B-4B48-A2F8-7B2A9A2CD600}" type="presOf" srcId="{B43D5CB6-A8D3-9F48-B3BA-FC72AF2BA6DE}" destId="{5143D8BA-9964-0546-9810-9729039A2ADF}" srcOrd="1" destOrd="0" presId="urn:microsoft.com/office/officeart/2005/8/layout/radial1"/>
    <dgm:cxn modelId="{F22F6324-6140-4B58-B2CA-E37A29394387}" type="presOf" srcId="{B1EAE8E6-13ED-FC4E-A123-F63415C93364}" destId="{6F18F536-05BB-E94A-9871-9C212323DEFE}" srcOrd="1" destOrd="0" presId="urn:microsoft.com/office/officeart/2005/8/layout/radial1"/>
    <dgm:cxn modelId="{A71E0683-2C37-6A45-84E0-0D23F35210E6}" srcId="{E9467D2F-B974-1341-9340-73DD86F39591}" destId="{2A607EC1-E67E-DD47-9D01-463166C30EAD}" srcOrd="4" destOrd="0" parTransId="{615AA2AB-95B8-D84F-8038-32F27578F1F5}" sibTransId="{A7806B89-6166-CA4D-B0C5-22CE9CA56FBB}"/>
    <dgm:cxn modelId="{6C4BE54F-D912-48AB-B7C7-A18D9A0FEC76}" type="presOf" srcId="{22BCAE90-C584-A44A-A5F4-33F6EEC3AD29}" destId="{69CA0356-E921-1A40-B85D-35C72B89A78B}" srcOrd="0" destOrd="0" presId="urn:microsoft.com/office/officeart/2005/8/layout/radial1"/>
    <dgm:cxn modelId="{48B0B0F1-F0CD-4BF4-9A9F-6DB28CB1AE03}" type="presOf" srcId="{2A607EC1-E67E-DD47-9D01-463166C30EAD}" destId="{ED679B96-5F3F-1946-8946-BBF92852B523}" srcOrd="0" destOrd="0" presId="urn:microsoft.com/office/officeart/2005/8/layout/radial1"/>
    <dgm:cxn modelId="{CAE5B5D4-CF15-664F-B897-6E218EC698FA}" srcId="{E9467D2F-B974-1341-9340-73DD86F39591}" destId="{1EC61AD7-4FE0-AC43-B1C7-40CB5CDBAA02}" srcOrd="5" destOrd="0" parTransId="{75E95E02-DF4A-0F4A-9B93-D464A31FE18D}" sibTransId="{5692C54A-4512-8446-AA49-A15F6B994C53}"/>
    <dgm:cxn modelId="{E4E352C7-0AEB-4377-B74B-4225FC0388FD}" type="presOf" srcId="{CAE811F4-2F07-FE40-B95B-FDF4056B5B35}" destId="{9A6D5D1D-371D-9148-8AA7-9E0ECC2CEF57}" srcOrd="0" destOrd="0" presId="urn:microsoft.com/office/officeart/2005/8/layout/radial1"/>
    <dgm:cxn modelId="{2F0A5857-0075-4121-889B-2BDABAB25CC8}" type="presOf" srcId="{615AA2AB-95B8-D84F-8038-32F27578F1F5}" destId="{28161025-A9D9-564A-AC92-C0A680A72045}" srcOrd="0" destOrd="0" presId="urn:microsoft.com/office/officeart/2005/8/layout/radial1"/>
    <dgm:cxn modelId="{5FD553B0-773D-4345-AC53-CCC610B46222}" srcId="{E9467D2F-B974-1341-9340-73DD86F39591}" destId="{5684B29F-59C5-D94E-9FED-EC3405DEAE4E}" srcOrd="3" destOrd="0" parTransId="{B1EAE8E6-13ED-FC4E-A123-F63415C93364}" sibTransId="{EE40742A-39B2-E648-BB35-9E9EFB7FBDA6}"/>
    <dgm:cxn modelId="{D8DEA075-9207-2543-AD18-3EB5CA41E600}" srcId="{3F510FCB-5BFB-EF49-ADB1-9A5C679AF930}" destId="{E9467D2F-B974-1341-9340-73DD86F39591}" srcOrd="0" destOrd="0" parTransId="{6FFD5D50-3505-9940-B87A-1C5B466D9589}" sibTransId="{710EA277-1F68-B14B-B2CD-1AEA6247710E}"/>
    <dgm:cxn modelId="{F0EA8731-82CC-4C94-ADD6-09127DFAF391}" type="presOf" srcId="{F44761B7-FDD2-A846-B874-F04114218181}" destId="{A9530362-9819-2647-BF5E-AD20D1F4FFC6}" srcOrd="1" destOrd="0" presId="urn:microsoft.com/office/officeart/2005/8/layout/radial1"/>
    <dgm:cxn modelId="{134FC7D7-7C75-4BE3-BF47-A107A70572BA}" type="presOf" srcId="{4F757218-7A2C-BF42-AD0D-9B96DA804229}" destId="{3F85F9D6-5EA2-E641-9EEE-96223C07EF80}" srcOrd="0" destOrd="0" presId="urn:microsoft.com/office/officeart/2005/8/layout/radial1"/>
    <dgm:cxn modelId="{252900AE-4789-40A0-90BB-C17F69E0DB62}" type="presOf" srcId="{EF281DEF-3CD5-7F43-AE38-A236DCFC43B7}" destId="{2CC10154-609D-334C-A4B7-60D383DB5735}" srcOrd="0" destOrd="0" presId="urn:microsoft.com/office/officeart/2005/8/layout/radial1"/>
    <dgm:cxn modelId="{F4DE63C4-2214-476C-B01E-0EBFA6275BF7}" type="presOf" srcId="{88FFBFAF-7E05-3048-A9B4-29E860683880}" destId="{F74D984F-391D-6148-98BA-05B37D5F886C}" srcOrd="1" destOrd="0" presId="urn:microsoft.com/office/officeart/2005/8/layout/radial1"/>
    <dgm:cxn modelId="{58664FF3-2463-7D44-8440-9DE2DE933C6A}" srcId="{E9467D2F-B974-1341-9340-73DD86F39591}" destId="{4F757218-7A2C-BF42-AD0D-9B96DA804229}" srcOrd="1" destOrd="0" parTransId="{CAE811F4-2F07-FE40-B95B-FDF4056B5B35}" sibTransId="{14EE5608-EF62-EB4B-B051-7541545EC131}"/>
    <dgm:cxn modelId="{41338912-7E5E-49EC-811A-FC3BA1C54B3E}" type="presOf" srcId="{E9467D2F-B974-1341-9340-73DD86F39591}" destId="{246C65F7-44F7-D14B-86E4-82D1B3F2BD75}" srcOrd="0" destOrd="0" presId="urn:microsoft.com/office/officeart/2005/8/layout/radial1"/>
    <dgm:cxn modelId="{4BFB0102-5626-4192-9609-A45AEA33063A}" type="presOf" srcId="{B1EAE8E6-13ED-FC4E-A123-F63415C93364}" destId="{31566290-30EA-B941-9E23-3F54FA655789}" srcOrd="0" destOrd="0" presId="urn:microsoft.com/office/officeart/2005/8/layout/radial1"/>
    <dgm:cxn modelId="{6A747935-4F1D-4D01-BD1A-27DECEEE54A6}" type="presOf" srcId="{3F510FCB-5BFB-EF49-ADB1-9A5C679AF930}" destId="{EC67826C-49C5-194C-A8B9-D2687FC72BCB}" srcOrd="0" destOrd="0" presId="urn:microsoft.com/office/officeart/2005/8/layout/radial1"/>
    <dgm:cxn modelId="{99C966F2-9FB4-4C79-9E3A-95E8B6D6E7E0}" type="presOf" srcId="{9E4F6617-4260-2D46-BEB0-696C2E8D09FB}" destId="{1A0C4BF6-EBAF-5A4E-AF24-5F82E4EF7B36}" srcOrd="0" destOrd="0" presId="urn:microsoft.com/office/officeart/2005/8/layout/radial1"/>
    <dgm:cxn modelId="{8FB93DDC-1A0F-48DF-B85A-69F617B17C18}" type="presOf" srcId="{75E95E02-DF4A-0F4A-9B93-D464A31FE18D}" destId="{B629F170-1B55-F347-AC71-C4E82D460F3C}" srcOrd="1" destOrd="0" presId="urn:microsoft.com/office/officeart/2005/8/layout/radial1"/>
    <dgm:cxn modelId="{56369B14-9B70-43F5-A182-BC9246134BB3}" type="presOf" srcId="{CAE811F4-2F07-FE40-B95B-FDF4056B5B35}" destId="{3975F858-EA4B-CA4B-A21E-1B2EB51F7C79}" srcOrd="1" destOrd="0" presId="urn:microsoft.com/office/officeart/2005/8/layout/radial1"/>
    <dgm:cxn modelId="{90C0ABAE-0520-44BE-832D-D641FF404F5C}" type="presOf" srcId="{F44761B7-FDD2-A846-B874-F04114218181}" destId="{079B6124-E133-EB45-A104-1F2CB8C8A225}" srcOrd="0" destOrd="0" presId="urn:microsoft.com/office/officeart/2005/8/layout/radial1"/>
    <dgm:cxn modelId="{291FFA27-94C7-4143-8270-2816EF76DE1B}" type="presOf" srcId="{5684B29F-59C5-D94E-9FED-EC3405DEAE4E}" destId="{D022EB0C-825C-924F-8E4E-AF7504250452}" srcOrd="0" destOrd="0" presId="urn:microsoft.com/office/officeart/2005/8/layout/radial1"/>
    <dgm:cxn modelId="{4F0813AB-E3FE-4513-B209-17C32DB18F0F}" type="presOf" srcId="{9E30D035-2A69-5443-AD06-93C99B87E9FE}" destId="{E52FDAA4-21F8-A24C-BC6A-EE769447CF51}" srcOrd="0" destOrd="0" presId="urn:microsoft.com/office/officeart/2005/8/layout/radial1"/>
    <dgm:cxn modelId="{5885F161-F054-5C4E-8347-781D3513BF4A}" srcId="{E9467D2F-B974-1341-9340-73DD86F39591}" destId="{9E4F6617-4260-2D46-BEB0-696C2E8D09FB}" srcOrd="6" destOrd="0" parTransId="{B43D5CB6-A8D3-9F48-B3BA-FC72AF2BA6DE}" sibTransId="{87E87F4E-D33E-BA49-B083-C962207AD083}"/>
    <dgm:cxn modelId="{2D220B45-0A83-4E4B-B9A0-DEFA3124CE88}" type="presOf" srcId="{B43D5CB6-A8D3-9F48-B3BA-FC72AF2BA6DE}" destId="{48F85910-C9EC-4F42-86E3-7CC606A92A5D}" srcOrd="0" destOrd="0" presId="urn:microsoft.com/office/officeart/2005/8/layout/radial1"/>
    <dgm:cxn modelId="{5A36A978-EA18-4148-A3AF-436F850DEEFD}" srcId="{E9467D2F-B974-1341-9340-73DD86F39591}" destId="{BADE622D-A43A-494E-8DD7-69EE8A0CFE9A}" srcOrd="0" destOrd="0" parTransId="{88FFBFAF-7E05-3048-A9B4-29E860683880}" sibTransId="{555CA647-00FE-D241-AA04-097F36AC015F}"/>
    <dgm:cxn modelId="{70B5083E-02CC-4EF5-BA11-CEB04A62CD94}" type="presOf" srcId="{BADE622D-A43A-494E-8DD7-69EE8A0CFE9A}" destId="{43E6F507-B0EE-0542-B2AF-0A8328677553}" srcOrd="0" destOrd="0" presId="urn:microsoft.com/office/officeart/2005/8/layout/radial1"/>
    <dgm:cxn modelId="{8C67C085-9355-0246-9955-93A4206B97C7}" srcId="{E9467D2F-B974-1341-9340-73DD86F39591}" destId="{22BCAE90-C584-A44A-A5F4-33F6EEC3AD29}" srcOrd="2" destOrd="0" parTransId="{EF281DEF-3CD5-7F43-AE38-A236DCFC43B7}" sibTransId="{D740B9AC-FC47-1E49-9970-FF506B9B4A30}"/>
    <dgm:cxn modelId="{DE09673B-BBA3-2845-930A-A1971D97AC82}" srcId="{E9467D2F-B974-1341-9340-73DD86F39591}" destId="{9E30D035-2A69-5443-AD06-93C99B87E9FE}" srcOrd="7" destOrd="0" parTransId="{F44761B7-FDD2-A846-B874-F04114218181}" sibTransId="{5294D402-BEAA-4045-BE2E-6CA2D35D49F5}"/>
    <dgm:cxn modelId="{D4D8302B-A86F-43B8-ADAF-C125869EF957}" type="presOf" srcId="{EF281DEF-3CD5-7F43-AE38-A236DCFC43B7}" destId="{B244CFF0-0B33-8B4F-A036-B6F828963B13}" srcOrd="1" destOrd="0" presId="urn:microsoft.com/office/officeart/2005/8/layout/radial1"/>
    <dgm:cxn modelId="{02A52BA6-AAD1-4620-8500-E375F614F647}" type="presOf" srcId="{1EC61AD7-4FE0-AC43-B1C7-40CB5CDBAA02}" destId="{49F278BA-2D00-8A47-AE2F-C2D1A51D9B2B}" srcOrd="0" destOrd="0" presId="urn:microsoft.com/office/officeart/2005/8/layout/radial1"/>
    <dgm:cxn modelId="{A25F8AEC-74D6-40AE-9A40-1A84B7CD6F6D}" type="presParOf" srcId="{EC67826C-49C5-194C-A8B9-D2687FC72BCB}" destId="{246C65F7-44F7-D14B-86E4-82D1B3F2BD75}" srcOrd="0" destOrd="0" presId="urn:microsoft.com/office/officeart/2005/8/layout/radial1"/>
    <dgm:cxn modelId="{1B1C940D-C7F5-45AD-A9DE-6C36EFA91377}" type="presParOf" srcId="{EC67826C-49C5-194C-A8B9-D2687FC72BCB}" destId="{CC28DECF-2893-D744-BB00-9361BF142261}" srcOrd="1" destOrd="0" presId="urn:microsoft.com/office/officeart/2005/8/layout/radial1"/>
    <dgm:cxn modelId="{8AFF0AE3-E688-40C2-B1C9-A48DFD4B0A0B}" type="presParOf" srcId="{CC28DECF-2893-D744-BB00-9361BF142261}" destId="{F74D984F-391D-6148-98BA-05B37D5F886C}" srcOrd="0" destOrd="0" presId="urn:microsoft.com/office/officeart/2005/8/layout/radial1"/>
    <dgm:cxn modelId="{972E9CDA-1BF9-49CD-9BCB-825AC748FBEA}" type="presParOf" srcId="{EC67826C-49C5-194C-A8B9-D2687FC72BCB}" destId="{43E6F507-B0EE-0542-B2AF-0A8328677553}" srcOrd="2" destOrd="0" presId="urn:microsoft.com/office/officeart/2005/8/layout/radial1"/>
    <dgm:cxn modelId="{48B4CA92-2A2A-486F-8898-5694BCFB9E18}" type="presParOf" srcId="{EC67826C-49C5-194C-A8B9-D2687FC72BCB}" destId="{9A6D5D1D-371D-9148-8AA7-9E0ECC2CEF57}" srcOrd="3" destOrd="0" presId="urn:microsoft.com/office/officeart/2005/8/layout/radial1"/>
    <dgm:cxn modelId="{5328CE85-D654-402E-9537-E514C6B41775}" type="presParOf" srcId="{9A6D5D1D-371D-9148-8AA7-9E0ECC2CEF57}" destId="{3975F858-EA4B-CA4B-A21E-1B2EB51F7C79}" srcOrd="0" destOrd="0" presId="urn:microsoft.com/office/officeart/2005/8/layout/radial1"/>
    <dgm:cxn modelId="{D3021327-8903-471A-9492-3C2566A2B4B5}" type="presParOf" srcId="{EC67826C-49C5-194C-A8B9-D2687FC72BCB}" destId="{3F85F9D6-5EA2-E641-9EEE-96223C07EF80}" srcOrd="4" destOrd="0" presId="urn:microsoft.com/office/officeart/2005/8/layout/radial1"/>
    <dgm:cxn modelId="{E48B1CAD-59F9-4908-93FB-8A29FD7C94E4}" type="presParOf" srcId="{EC67826C-49C5-194C-A8B9-D2687FC72BCB}" destId="{2CC10154-609D-334C-A4B7-60D383DB5735}" srcOrd="5" destOrd="0" presId="urn:microsoft.com/office/officeart/2005/8/layout/radial1"/>
    <dgm:cxn modelId="{68593260-889F-4032-A5D4-5A78D41F3F40}" type="presParOf" srcId="{2CC10154-609D-334C-A4B7-60D383DB5735}" destId="{B244CFF0-0B33-8B4F-A036-B6F828963B13}" srcOrd="0" destOrd="0" presId="urn:microsoft.com/office/officeart/2005/8/layout/radial1"/>
    <dgm:cxn modelId="{23EC2C6A-E17D-4557-AB97-FDEBE42C22F8}" type="presParOf" srcId="{EC67826C-49C5-194C-A8B9-D2687FC72BCB}" destId="{69CA0356-E921-1A40-B85D-35C72B89A78B}" srcOrd="6" destOrd="0" presId="urn:microsoft.com/office/officeart/2005/8/layout/radial1"/>
    <dgm:cxn modelId="{0B431ADD-60EF-4EDE-8EC8-8FD0C9418DBF}" type="presParOf" srcId="{EC67826C-49C5-194C-A8B9-D2687FC72BCB}" destId="{31566290-30EA-B941-9E23-3F54FA655789}" srcOrd="7" destOrd="0" presId="urn:microsoft.com/office/officeart/2005/8/layout/radial1"/>
    <dgm:cxn modelId="{E41A21FD-B001-4D5E-AA8F-6B837632E287}" type="presParOf" srcId="{31566290-30EA-B941-9E23-3F54FA655789}" destId="{6F18F536-05BB-E94A-9871-9C212323DEFE}" srcOrd="0" destOrd="0" presId="urn:microsoft.com/office/officeart/2005/8/layout/radial1"/>
    <dgm:cxn modelId="{6BF72204-288F-41B4-92C0-029933812B4D}" type="presParOf" srcId="{EC67826C-49C5-194C-A8B9-D2687FC72BCB}" destId="{D022EB0C-825C-924F-8E4E-AF7504250452}" srcOrd="8" destOrd="0" presId="urn:microsoft.com/office/officeart/2005/8/layout/radial1"/>
    <dgm:cxn modelId="{5C991C93-DC5B-487A-97B2-238F6BF86B97}" type="presParOf" srcId="{EC67826C-49C5-194C-A8B9-D2687FC72BCB}" destId="{28161025-A9D9-564A-AC92-C0A680A72045}" srcOrd="9" destOrd="0" presId="urn:microsoft.com/office/officeart/2005/8/layout/radial1"/>
    <dgm:cxn modelId="{48A7BF74-B226-4DEE-8D47-4A26D8F0AB45}" type="presParOf" srcId="{28161025-A9D9-564A-AC92-C0A680A72045}" destId="{04A8560B-1D98-CD47-8A2A-F2471AAB288C}" srcOrd="0" destOrd="0" presId="urn:microsoft.com/office/officeart/2005/8/layout/radial1"/>
    <dgm:cxn modelId="{9C946B10-F6A6-4EAE-8227-B9141D997028}" type="presParOf" srcId="{EC67826C-49C5-194C-A8B9-D2687FC72BCB}" destId="{ED679B96-5F3F-1946-8946-BBF92852B523}" srcOrd="10" destOrd="0" presId="urn:microsoft.com/office/officeart/2005/8/layout/radial1"/>
    <dgm:cxn modelId="{7F5B237B-6BAB-4C0A-83D4-9A198AB0404A}" type="presParOf" srcId="{EC67826C-49C5-194C-A8B9-D2687FC72BCB}" destId="{AD4BA27D-B145-3947-B530-70942AF395AB}" srcOrd="11" destOrd="0" presId="urn:microsoft.com/office/officeart/2005/8/layout/radial1"/>
    <dgm:cxn modelId="{988A49D2-3709-471C-B378-C6612FF39999}" type="presParOf" srcId="{AD4BA27D-B145-3947-B530-70942AF395AB}" destId="{B629F170-1B55-F347-AC71-C4E82D460F3C}" srcOrd="0" destOrd="0" presId="urn:microsoft.com/office/officeart/2005/8/layout/radial1"/>
    <dgm:cxn modelId="{45C674BC-6EA1-42F9-A98B-15E72FB548E4}" type="presParOf" srcId="{EC67826C-49C5-194C-A8B9-D2687FC72BCB}" destId="{49F278BA-2D00-8A47-AE2F-C2D1A51D9B2B}" srcOrd="12" destOrd="0" presId="urn:microsoft.com/office/officeart/2005/8/layout/radial1"/>
    <dgm:cxn modelId="{C69766BF-5043-4CF3-AC94-E23F85EAEB44}" type="presParOf" srcId="{EC67826C-49C5-194C-A8B9-D2687FC72BCB}" destId="{48F85910-C9EC-4F42-86E3-7CC606A92A5D}" srcOrd="13" destOrd="0" presId="urn:microsoft.com/office/officeart/2005/8/layout/radial1"/>
    <dgm:cxn modelId="{0FF5386D-BBAE-4241-9943-71C78C89EF66}" type="presParOf" srcId="{48F85910-C9EC-4F42-86E3-7CC606A92A5D}" destId="{5143D8BA-9964-0546-9810-9729039A2ADF}" srcOrd="0" destOrd="0" presId="urn:microsoft.com/office/officeart/2005/8/layout/radial1"/>
    <dgm:cxn modelId="{6F516837-0E34-4CC8-9EB2-16AD36DA250C}" type="presParOf" srcId="{EC67826C-49C5-194C-A8B9-D2687FC72BCB}" destId="{1A0C4BF6-EBAF-5A4E-AF24-5F82E4EF7B36}" srcOrd="14" destOrd="0" presId="urn:microsoft.com/office/officeart/2005/8/layout/radial1"/>
    <dgm:cxn modelId="{FDCFAFCB-1481-4374-BE8E-D283ADD6159F}" type="presParOf" srcId="{EC67826C-49C5-194C-A8B9-D2687FC72BCB}" destId="{079B6124-E133-EB45-A104-1F2CB8C8A225}" srcOrd="15" destOrd="0" presId="urn:microsoft.com/office/officeart/2005/8/layout/radial1"/>
    <dgm:cxn modelId="{933BE817-BC09-4088-BC08-9B175A818D49}" type="presParOf" srcId="{079B6124-E133-EB45-A104-1F2CB8C8A225}" destId="{A9530362-9819-2647-BF5E-AD20D1F4FFC6}" srcOrd="0" destOrd="0" presId="urn:microsoft.com/office/officeart/2005/8/layout/radial1"/>
    <dgm:cxn modelId="{272A410E-5B0B-4417-ABFF-E56B5F28CCCA}" type="presParOf" srcId="{EC67826C-49C5-194C-A8B9-D2687FC72BCB}" destId="{E52FDAA4-21F8-A24C-BC6A-EE769447CF51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E1F95-57EB-4CB5-AB5A-BBD338E687F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45919-816C-4CF5-8A0A-9ECC356F52A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rPr>
            <a:t>Implement the Network with a Wider Audience &amp; Continue Evaluation and Improvements</a:t>
          </a:r>
          <a:endParaRPr lang="en-US" sz="2000" b="1" dirty="0">
            <a:solidFill>
              <a:schemeClr val="bg1"/>
            </a:solidFill>
            <a:latin typeface="+mj-lt"/>
            <a:cs typeface="Arial" pitchFamily="34" charset="0"/>
          </a:endParaRPr>
        </a:p>
      </dgm:t>
    </dgm:pt>
    <dgm:pt modelId="{8B113498-23D8-4B0F-B0C8-257ADB33A40A}" type="sibTrans" cxnId="{2BABAC82-4AAD-4696-AD87-EE73522106EF}">
      <dgm:prSet/>
      <dgm:spPr/>
      <dgm:t>
        <a:bodyPr/>
        <a:lstStyle/>
        <a:p>
          <a:endParaRPr lang="en-US"/>
        </a:p>
      </dgm:t>
    </dgm:pt>
    <dgm:pt modelId="{D487C2A3-9CAE-49C9-9C45-4B895596AD98}" type="parTrans" cxnId="{2BABAC82-4AAD-4696-AD87-EE73522106EF}">
      <dgm:prSet/>
      <dgm:spPr/>
      <dgm:t>
        <a:bodyPr/>
        <a:lstStyle/>
        <a:p>
          <a:endParaRPr lang="en-US"/>
        </a:p>
      </dgm:t>
    </dgm:pt>
    <dgm:pt modelId="{9D66FFFE-F9CC-430E-AD21-152EF24CDCD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rPr>
            <a:t>Create and Test a Network Prototype</a:t>
          </a:r>
          <a:endParaRPr lang="en-US" sz="2000" b="1" dirty="0">
            <a:solidFill>
              <a:schemeClr val="bg1"/>
            </a:solidFill>
            <a:latin typeface="+mj-lt"/>
            <a:cs typeface="Arial" pitchFamily="34" charset="0"/>
          </a:endParaRPr>
        </a:p>
      </dgm:t>
    </dgm:pt>
    <dgm:pt modelId="{D64BE918-1DA6-4920-B35E-3E6855D0AA6D}" type="sibTrans" cxnId="{97B7759D-7F89-4E42-A626-C21EA3FFB3A4}">
      <dgm:prSet/>
      <dgm:spPr/>
      <dgm:t>
        <a:bodyPr/>
        <a:lstStyle/>
        <a:p>
          <a:endParaRPr lang="en-US"/>
        </a:p>
      </dgm:t>
    </dgm:pt>
    <dgm:pt modelId="{4431A738-AED8-4742-A2FA-355D854BDFFE}" type="parTrans" cxnId="{97B7759D-7F89-4E42-A626-C21EA3FFB3A4}">
      <dgm:prSet/>
      <dgm:spPr/>
      <dgm:t>
        <a:bodyPr/>
        <a:lstStyle/>
        <a:p>
          <a:endParaRPr lang="en-US"/>
        </a:p>
      </dgm:t>
    </dgm:pt>
    <dgm:pt modelId="{228B50E9-D625-414E-B445-75554AED5F8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rPr>
            <a:t>Design the Network</a:t>
          </a:r>
          <a:endParaRPr lang="en-US" sz="2000" b="1" dirty="0">
            <a:solidFill>
              <a:schemeClr val="bg1"/>
            </a:solidFill>
            <a:latin typeface="+mj-lt"/>
            <a:cs typeface="Arial" pitchFamily="34" charset="0"/>
          </a:endParaRPr>
        </a:p>
      </dgm:t>
    </dgm:pt>
    <dgm:pt modelId="{3B53B0C2-D272-4DB8-9BA6-FE9525F58588}" type="sibTrans" cxnId="{78FF0751-76E0-418C-AB48-CA8CCBBB20BC}">
      <dgm:prSet/>
      <dgm:spPr/>
      <dgm:t>
        <a:bodyPr/>
        <a:lstStyle/>
        <a:p>
          <a:endParaRPr lang="en-US"/>
        </a:p>
      </dgm:t>
    </dgm:pt>
    <dgm:pt modelId="{BDBA550F-CC2A-4F44-AD75-0DB826F7A200}" type="parTrans" cxnId="{78FF0751-76E0-418C-AB48-CA8CCBBB20BC}">
      <dgm:prSet/>
      <dgm:spPr/>
      <dgm:t>
        <a:bodyPr/>
        <a:lstStyle/>
        <a:p>
          <a:endParaRPr lang="en-US"/>
        </a:p>
      </dgm:t>
    </dgm:pt>
    <dgm:pt modelId="{94C3DFE7-E762-42B3-8920-A7F8B4A3301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rPr>
            <a:t>Define the Group’s Point of View</a:t>
          </a:r>
          <a:endParaRPr lang="en-US" sz="2000" b="1" dirty="0">
            <a:solidFill>
              <a:schemeClr val="bg1"/>
            </a:solidFill>
            <a:latin typeface="+mj-lt"/>
            <a:cs typeface="Arial" pitchFamily="34" charset="0"/>
          </a:endParaRPr>
        </a:p>
      </dgm:t>
    </dgm:pt>
    <dgm:pt modelId="{AC048AB1-DED9-40E7-9101-654F64D89F62}" type="sibTrans" cxnId="{A0154C75-DC27-4366-8D86-E2E6C4A4610F}">
      <dgm:prSet/>
      <dgm:spPr/>
      <dgm:t>
        <a:bodyPr/>
        <a:lstStyle/>
        <a:p>
          <a:endParaRPr lang="en-US"/>
        </a:p>
      </dgm:t>
    </dgm:pt>
    <dgm:pt modelId="{FAF4D1DB-B898-4F54-A966-2C9A7225E28C}" type="parTrans" cxnId="{A0154C75-DC27-4366-8D86-E2E6C4A4610F}">
      <dgm:prSet/>
      <dgm:spPr/>
      <dgm:t>
        <a:bodyPr/>
        <a:lstStyle/>
        <a:p>
          <a:endParaRPr lang="en-US"/>
        </a:p>
      </dgm:t>
    </dgm:pt>
    <dgm:pt modelId="{BDCA4001-A1D4-437B-BB87-4B8F58F3C050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rPr>
            <a:t>Research the Target Audience</a:t>
          </a:r>
          <a:endParaRPr lang="en-US" sz="2000" b="1" dirty="0">
            <a:solidFill>
              <a:schemeClr val="bg1"/>
            </a:solidFill>
            <a:latin typeface="+mj-lt"/>
            <a:cs typeface="Arial" pitchFamily="34" charset="0"/>
          </a:endParaRPr>
        </a:p>
      </dgm:t>
    </dgm:pt>
    <dgm:pt modelId="{FD101482-A5DC-4650-A2E8-3DA48785B82D}" type="sibTrans" cxnId="{2937E1BA-563B-4144-8F7B-BA140F4ABBCB}">
      <dgm:prSet/>
      <dgm:spPr/>
      <dgm:t>
        <a:bodyPr/>
        <a:lstStyle/>
        <a:p>
          <a:endParaRPr lang="en-US"/>
        </a:p>
      </dgm:t>
    </dgm:pt>
    <dgm:pt modelId="{548D6ADF-35B2-4D8D-965A-B5FF78AAA29D}" type="parTrans" cxnId="{2937E1BA-563B-4144-8F7B-BA140F4ABBCB}">
      <dgm:prSet/>
      <dgm:spPr/>
      <dgm:t>
        <a:bodyPr/>
        <a:lstStyle/>
        <a:p>
          <a:endParaRPr lang="en-US"/>
        </a:p>
      </dgm:t>
    </dgm:pt>
    <dgm:pt modelId="{E7392DA6-D9FD-4E25-9E34-8B458058F32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rPr>
            <a:t>Identify a Target Audience</a:t>
          </a:r>
          <a:endParaRPr lang="en-US" sz="2000" b="1" dirty="0">
            <a:solidFill>
              <a:schemeClr val="bg1"/>
            </a:solidFill>
            <a:latin typeface="+mj-lt"/>
            <a:cs typeface="Arial" pitchFamily="34" charset="0"/>
          </a:endParaRPr>
        </a:p>
      </dgm:t>
    </dgm:pt>
    <dgm:pt modelId="{556DDC82-2A2B-491F-95FC-16FE79A10420}" type="sibTrans" cxnId="{A83A8905-09E9-466E-B4D6-A55DAEC19955}">
      <dgm:prSet/>
      <dgm:spPr/>
      <dgm:t>
        <a:bodyPr/>
        <a:lstStyle/>
        <a:p>
          <a:endParaRPr lang="en-US"/>
        </a:p>
      </dgm:t>
    </dgm:pt>
    <dgm:pt modelId="{4845B993-CFFD-452E-A524-D711560765A6}" type="parTrans" cxnId="{A83A8905-09E9-466E-B4D6-A55DAEC19955}">
      <dgm:prSet/>
      <dgm:spPr/>
      <dgm:t>
        <a:bodyPr/>
        <a:lstStyle/>
        <a:p>
          <a:endParaRPr lang="en-US"/>
        </a:p>
      </dgm:t>
    </dgm:pt>
    <dgm:pt modelId="{4BD49219-E017-4900-8601-13BF32FCEC01}" type="pres">
      <dgm:prSet presAssocID="{BBEE1F95-57EB-4CB5-AB5A-BBD338E687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E8E0FE-4489-4DD2-967E-72E71A196550}" type="pres">
      <dgm:prSet presAssocID="{BBEE1F95-57EB-4CB5-AB5A-BBD338E687F8}" presName="cycle" presStyleCnt="0"/>
      <dgm:spPr/>
    </dgm:pt>
    <dgm:pt modelId="{2A5A3A86-ADED-4E18-91B6-594A1E85079D}" type="pres">
      <dgm:prSet presAssocID="{E7392DA6-D9FD-4E25-9E34-8B458058F32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7561F-6C7F-4352-86DD-4845A9AC3DE1}" type="pres">
      <dgm:prSet presAssocID="{556DDC82-2A2B-491F-95FC-16FE79A1042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3DD3E69-E90D-49E2-833B-4963DF1E0DB0}" type="pres">
      <dgm:prSet presAssocID="{BDCA4001-A1D4-437B-BB87-4B8F58F3C050}" presName="nodeFollowingNodes" presStyleLbl="node1" presStyleIdx="1" presStyleCnt="6" custScaleX="108529" custScaleY="121417" custRadScaleRad="98070" custRadScaleInc="8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58574-B5E2-45BF-9AF0-321558616538}" type="pres">
      <dgm:prSet presAssocID="{94C3DFE7-E762-42B3-8920-A7F8B4A3301E}" presName="nodeFollowingNodes" presStyleLbl="node1" presStyleIdx="2" presStyleCnt="6" custRadScaleRad="103937" custRadScaleInc="-8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504E0-E326-4045-B1E3-3A9C239547C9}" type="pres">
      <dgm:prSet presAssocID="{228B50E9-D625-414E-B445-75554AED5F8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C8CF3-4D2B-4B96-AB2E-C92E87FDC5FD}" type="pres">
      <dgm:prSet presAssocID="{9D66FFFE-F9CC-430E-AD21-152EF24CDCD5}" presName="nodeFollowingNodes" presStyleLbl="node1" presStyleIdx="4" presStyleCnt="6" custRadScaleRad="104966" custRadScaleInc="8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03C62-CCCF-4394-8EE8-37B6E28D2791}" type="pres">
      <dgm:prSet presAssocID="{65245919-816C-4CF5-8A0A-9ECC356F52A4}" presName="nodeFollowingNodes" presStyleLbl="node1" presStyleIdx="5" presStyleCnt="6" custScaleX="106592" custScaleY="153900" custRadScaleRad="109303" custRadScaleInc="-14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D13CA0-EF36-43A1-BF17-BBA2E9AFF0D8}" type="presOf" srcId="{556DDC82-2A2B-491F-95FC-16FE79A10420}" destId="{71D7561F-6C7F-4352-86DD-4845A9AC3DE1}" srcOrd="0" destOrd="0" presId="urn:microsoft.com/office/officeart/2005/8/layout/cycle3"/>
    <dgm:cxn modelId="{97B7759D-7F89-4E42-A626-C21EA3FFB3A4}" srcId="{BBEE1F95-57EB-4CB5-AB5A-BBD338E687F8}" destId="{9D66FFFE-F9CC-430E-AD21-152EF24CDCD5}" srcOrd="4" destOrd="0" parTransId="{4431A738-AED8-4742-A2FA-355D854BDFFE}" sibTransId="{D64BE918-1DA6-4920-B35E-3E6855D0AA6D}"/>
    <dgm:cxn modelId="{7CEDFC28-FA61-4D60-A707-4BBFD2FCD8F2}" type="presOf" srcId="{94C3DFE7-E762-42B3-8920-A7F8B4A3301E}" destId="{B3058574-B5E2-45BF-9AF0-321558616538}" srcOrd="0" destOrd="0" presId="urn:microsoft.com/office/officeart/2005/8/layout/cycle3"/>
    <dgm:cxn modelId="{B09A4047-9CFB-4BE2-8AA1-93E20BC5AEC2}" type="presOf" srcId="{228B50E9-D625-414E-B445-75554AED5F8F}" destId="{D21504E0-E326-4045-B1E3-3A9C239547C9}" srcOrd="0" destOrd="0" presId="urn:microsoft.com/office/officeart/2005/8/layout/cycle3"/>
    <dgm:cxn modelId="{5960758F-8A32-4C15-9EB6-EA3F6C4831F3}" type="presOf" srcId="{BBEE1F95-57EB-4CB5-AB5A-BBD338E687F8}" destId="{4BD49219-E017-4900-8601-13BF32FCEC01}" srcOrd="0" destOrd="0" presId="urn:microsoft.com/office/officeart/2005/8/layout/cycle3"/>
    <dgm:cxn modelId="{2937E1BA-563B-4144-8F7B-BA140F4ABBCB}" srcId="{BBEE1F95-57EB-4CB5-AB5A-BBD338E687F8}" destId="{BDCA4001-A1D4-437B-BB87-4B8F58F3C050}" srcOrd="1" destOrd="0" parTransId="{548D6ADF-35B2-4D8D-965A-B5FF78AAA29D}" sibTransId="{FD101482-A5DC-4650-A2E8-3DA48785B82D}"/>
    <dgm:cxn modelId="{A0154C75-DC27-4366-8D86-E2E6C4A4610F}" srcId="{BBEE1F95-57EB-4CB5-AB5A-BBD338E687F8}" destId="{94C3DFE7-E762-42B3-8920-A7F8B4A3301E}" srcOrd="2" destOrd="0" parTransId="{FAF4D1DB-B898-4F54-A966-2C9A7225E28C}" sibTransId="{AC048AB1-DED9-40E7-9101-654F64D89F62}"/>
    <dgm:cxn modelId="{0870D5BF-7042-4963-A759-91DE86EED7BE}" type="presOf" srcId="{BDCA4001-A1D4-437B-BB87-4B8F58F3C050}" destId="{83DD3E69-E90D-49E2-833B-4963DF1E0DB0}" srcOrd="0" destOrd="0" presId="urn:microsoft.com/office/officeart/2005/8/layout/cycle3"/>
    <dgm:cxn modelId="{EBC34E49-79BB-46A5-B563-1328F4ED39FF}" type="presOf" srcId="{E7392DA6-D9FD-4E25-9E34-8B458058F328}" destId="{2A5A3A86-ADED-4E18-91B6-594A1E85079D}" srcOrd="0" destOrd="0" presId="urn:microsoft.com/office/officeart/2005/8/layout/cycle3"/>
    <dgm:cxn modelId="{C9861FD4-5838-46BB-8F4C-640880450DDA}" type="presOf" srcId="{65245919-816C-4CF5-8A0A-9ECC356F52A4}" destId="{E1D03C62-CCCF-4394-8EE8-37B6E28D2791}" srcOrd="0" destOrd="0" presId="urn:microsoft.com/office/officeart/2005/8/layout/cycle3"/>
    <dgm:cxn modelId="{C0823B5D-2D20-4D5F-B694-4A556AD85CEE}" type="presOf" srcId="{9D66FFFE-F9CC-430E-AD21-152EF24CDCD5}" destId="{DB1C8CF3-4D2B-4B96-AB2E-C92E87FDC5FD}" srcOrd="0" destOrd="0" presId="urn:microsoft.com/office/officeart/2005/8/layout/cycle3"/>
    <dgm:cxn modelId="{A83A8905-09E9-466E-B4D6-A55DAEC19955}" srcId="{BBEE1F95-57EB-4CB5-AB5A-BBD338E687F8}" destId="{E7392DA6-D9FD-4E25-9E34-8B458058F328}" srcOrd="0" destOrd="0" parTransId="{4845B993-CFFD-452E-A524-D711560765A6}" sibTransId="{556DDC82-2A2B-491F-95FC-16FE79A10420}"/>
    <dgm:cxn modelId="{2BABAC82-4AAD-4696-AD87-EE73522106EF}" srcId="{BBEE1F95-57EB-4CB5-AB5A-BBD338E687F8}" destId="{65245919-816C-4CF5-8A0A-9ECC356F52A4}" srcOrd="5" destOrd="0" parTransId="{D487C2A3-9CAE-49C9-9C45-4B895596AD98}" sibTransId="{8B113498-23D8-4B0F-B0C8-257ADB33A40A}"/>
    <dgm:cxn modelId="{78FF0751-76E0-418C-AB48-CA8CCBBB20BC}" srcId="{BBEE1F95-57EB-4CB5-AB5A-BBD338E687F8}" destId="{228B50E9-D625-414E-B445-75554AED5F8F}" srcOrd="3" destOrd="0" parTransId="{BDBA550F-CC2A-4F44-AD75-0DB826F7A200}" sibTransId="{3B53B0C2-D272-4DB8-9BA6-FE9525F58588}"/>
    <dgm:cxn modelId="{C4C5BB98-6C66-41EE-A4B6-701D340B68DA}" type="presParOf" srcId="{4BD49219-E017-4900-8601-13BF32FCEC01}" destId="{2EE8E0FE-4489-4DD2-967E-72E71A196550}" srcOrd="0" destOrd="0" presId="urn:microsoft.com/office/officeart/2005/8/layout/cycle3"/>
    <dgm:cxn modelId="{C2136089-0EC1-4821-805D-33F7A5B1E00C}" type="presParOf" srcId="{2EE8E0FE-4489-4DD2-967E-72E71A196550}" destId="{2A5A3A86-ADED-4E18-91B6-594A1E85079D}" srcOrd="0" destOrd="0" presId="urn:microsoft.com/office/officeart/2005/8/layout/cycle3"/>
    <dgm:cxn modelId="{BE6C4717-8174-428A-81D2-DB29C2B3F310}" type="presParOf" srcId="{2EE8E0FE-4489-4DD2-967E-72E71A196550}" destId="{71D7561F-6C7F-4352-86DD-4845A9AC3DE1}" srcOrd="1" destOrd="0" presId="urn:microsoft.com/office/officeart/2005/8/layout/cycle3"/>
    <dgm:cxn modelId="{D2A07BF2-C171-4D07-8ACB-F4237B2DBF4A}" type="presParOf" srcId="{2EE8E0FE-4489-4DD2-967E-72E71A196550}" destId="{83DD3E69-E90D-49E2-833B-4963DF1E0DB0}" srcOrd="2" destOrd="0" presId="urn:microsoft.com/office/officeart/2005/8/layout/cycle3"/>
    <dgm:cxn modelId="{2F6AF9E7-E0BA-4A69-9700-4796AF04359A}" type="presParOf" srcId="{2EE8E0FE-4489-4DD2-967E-72E71A196550}" destId="{B3058574-B5E2-45BF-9AF0-321558616538}" srcOrd="3" destOrd="0" presId="urn:microsoft.com/office/officeart/2005/8/layout/cycle3"/>
    <dgm:cxn modelId="{04546AEB-81D7-49D8-A798-F83EA0D059DD}" type="presParOf" srcId="{2EE8E0FE-4489-4DD2-967E-72E71A196550}" destId="{D21504E0-E326-4045-B1E3-3A9C239547C9}" srcOrd="4" destOrd="0" presId="urn:microsoft.com/office/officeart/2005/8/layout/cycle3"/>
    <dgm:cxn modelId="{699B0B0B-24F4-4D91-9839-A99C4D5F0648}" type="presParOf" srcId="{2EE8E0FE-4489-4DD2-967E-72E71A196550}" destId="{DB1C8CF3-4D2B-4B96-AB2E-C92E87FDC5FD}" srcOrd="5" destOrd="0" presId="urn:microsoft.com/office/officeart/2005/8/layout/cycle3"/>
    <dgm:cxn modelId="{14158597-8AB3-467C-A408-6857AEF32C04}" type="presParOf" srcId="{2EE8E0FE-4489-4DD2-967E-72E71A196550}" destId="{E1D03C62-CCCF-4394-8EE8-37B6E28D279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9CC0E-A8ED-C649-AF98-F0364F8EC597}" type="doc">
      <dgm:prSet loTypeId="urn:microsoft.com/office/officeart/2008/layout/RadialCluster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608B3FD-D904-B644-BD75-EDBEE5EE49A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Face-to-Face</a:t>
          </a:r>
          <a:br>
            <a:rPr lang="en-US" b="1" dirty="0" smtClean="0">
              <a:solidFill>
                <a:schemeClr val="bg1"/>
              </a:solidFill>
            </a:rPr>
          </a:br>
          <a:r>
            <a:rPr lang="en-US" b="1" dirty="0" smtClean="0">
              <a:solidFill>
                <a:schemeClr val="bg1"/>
              </a:solidFill>
            </a:rPr>
            <a:t>&amp; Virtual</a:t>
          </a:r>
          <a:endParaRPr lang="en-US" b="1" dirty="0">
            <a:solidFill>
              <a:schemeClr val="bg1"/>
            </a:solidFill>
          </a:endParaRPr>
        </a:p>
      </dgm:t>
    </dgm:pt>
    <dgm:pt modelId="{DEA8C63A-0446-7D4B-86E0-25F46F579C24}" type="parTrans" cxnId="{39C5F598-ACC7-9549-BB40-694A4C708440}">
      <dgm:prSet/>
      <dgm:spPr/>
      <dgm:t>
        <a:bodyPr/>
        <a:lstStyle/>
        <a:p>
          <a:endParaRPr lang="en-US"/>
        </a:p>
      </dgm:t>
    </dgm:pt>
    <dgm:pt modelId="{023089BD-5348-7F44-8533-FF26326A00DC}" type="sibTrans" cxnId="{39C5F598-ACC7-9549-BB40-694A4C708440}">
      <dgm:prSet/>
      <dgm:spPr/>
      <dgm:t>
        <a:bodyPr/>
        <a:lstStyle/>
        <a:p>
          <a:endParaRPr lang="en-US"/>
        </a:p>
      </dgm:t>
    </dgm:pt>
    <dgm:pt modelId="{47B92EE1-8B20-A541-8230-A6A6D9C860D5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On Your Own</a:t>
          </a:r>
          <a:endParaRPr lang="en-US" b="1" dirty="0">
            <a:solidFill>
              <a:schemeClr val="bg1"/>
            </a:solidFill>
          </a:endParaRPr>
        </a:p>
      </dgm:t>
    </dgm:pt>
    <dgm:pt modelId="{8FFDC331-5B31-8346-8E18-3809FDB81782}" type="parTrans" cxnId="{322BBBFD-7EAC-2744-9DC4-387571A9E5D9}">
      <dgm:prSet/>
      <dgm:spPr/>
      <dgm:t>
        <a:bodyPr/>
        <a:lstStyle/>
        <a:p>
          <a:endParaRPr lang="en-US"/>
        </a:p>
      </dgm:t>
    </dgm:pt>
    <dgm:pt modelId="{31E5D69F-700B-E741-8C75-31F35C182180}" type="sibTrans" cxnId="{322BBBFD-7EAC-2744-9DC4-387571A9E5D9}">
      <dgm:prSet/>
      <dgm:spPr/>
      <dgm:t>
        <a:bodyPr/>
        <a:lstStyle/>
        <a:p>
          <a:endParaRPr lang="en-US"/>
        </a:p>
      </dgm:t>
    </dgm:pt>
    <dgm:pt modelId="{B35C54CF-CBBD-FA4B-843B-B6130EBE8ADB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Small Group</a:t>
          </a:r>
          <a:endParaRPr lang="en-US" b="1" dirty="0">
            <a:solidFill>
              <a:schemeClr val="bg1"/>
            </a:solidFill>
          </a:endParaRPr>
        </a:p>
      </dgm:t>
    </dgm:pt>
    <dgm:pt modelId="{CAEE65C4-DB22-7C4F-B48A-004B445B51EC}" type="parTrans" cxnId="{69A11B92-F8DE-464F-B9D0-BBD4B09F5455}">
      <dgm:prSet/>
      <dgm:spPr/>
      <dgm:t>
        <a:bodyPr/>
        <a:lstStyle/>
        <a:p>
          <a:endParaRPr lang="en-US"/>
        </a:p>
      </dgm:t>
    </dgm:pt>
    <dgm:pt modelId="{A477A43D-CE87-6640-9D0E-8599F14CF7F6}" type="sibTrans" cxnId="{69A11B92-F8DE-464F-B9D0-BBD4B09F5455}">
      <dgm:prSet/>
      <dgm:spPr/>
      <dgm:t>
        <a:bodyPr/>
        <a:lstStyle/>
        <a:p>
          <a:endParaRPr lang="en-US"/>
        </a:p>
      </dgm:t>
    </dgm:pt>
    <dgm:pt modelId="{2E46BC38-4308-1648-B940-DE96036AECD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Large Group</a:t>
          </a:r>
          <a:endParaRPr lang="en-US" b="1" dirty="0">
            <a:solidFill>
              <a:schemeClr val="bg1"/>
            </a:solidFill>
          </a:endParaRPr>
        </a:p>
      </dgm:t>
    </dgm:pt>
    <dgm:pt modelId="{0C169D1C-3DF8-6A44-A4B2-054AB68C8D83}" type="parTrans" cxnId="{3A5D9893-BB33-B341-A4DA-529245D24F7C}">
      <dgm:prSet/>
      <dgm:spPr/>
      <dgm:t>
        <a:bodyPr/>
        <a:lstStyle/>
        <a:p>
          <a:endParaRPr lang="en-US"/>
        </a:p>
      </dgm:t>
    </dgm:pt>
    <dgm:pt modelId="{CC1C495C-FDB8-1042-B680-81F2F621B283}" type="sibTrans" cxnId="{3A5D9893-BB33-B341-A4DA-529245D24F7C}">
      <dgm:prSet/>
      <dgm:spPr/>
      <dgm:t>
        <a:bodyPr/>
        <a:lstStyle/>
        <a:p>
          <a:endParaRPr lang="en-US"/>
        </a:p>
      </dgm:t>
    </dgm:pt>
    <dgm:pt modelId="{F90ADD12-D0AD-4044-9B37-A86263C9E473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Mentored</a:t>
          </a:r>
          <a:endParaRPr lang="en-US" b="1" dirty="0">
            <a:solidFill>
              <a:schemeClr val="bg1"/>
            </a:solidFill>
          </a:endParaRPr>
        </a:p>
      </dgm:t>
    </dgm:pt>
    <dgm:pt modelId="{2530FF7B-1C47-174B-AB4A-88B4312893BA}" type="parTrans" cxnId="{F5FD33B5-E773-B343-85CF-C6493CAFF369}">
      <dgm:prSet/>
      <dgm:spPr/>
      <dgm:t>
        <a:bodyPr/>
        <a:lstStyle/>
        <a:p>
          <a:endParaRPr lang="en-US"/>
        </a:p>
      </dgm:t>
    </dgm:pt>
    <dgm:pt modelId="{99C3AD04-E88B-4F49-A9BD-2D35E1500C3C}" type="sibTrans" cxnId="{F5FD33B5-E773-B343-85CF-C6493CAFF369}">
      <dgm:prSet/>
      <dgm:spPr/>
      <dgm:t>
        <a:bodyPr/>
        <a:lstStyle/>
        <a:p>
          <a:endParaRPr lang="en-US"/>
        </a:p>
      </dgm:t>
    </dgm:pt>
    <dgm:pt modelId="{FA6898E0-6C9D-254E-95A5-47D259DB2A98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Church Community</a:t>
          </a:r>
          <a:endParaRPr lang="en-US" b="1" dirty="0">
            <a:solidFill>
              <a:schemeClr val="bg1"/>
            </a:solidFill>
          </a:endParaRPr>
        </a:p>
      </dgm:t>
    </dgm:pt>
    <dgm:pt modelId="{FB2EC5F3-3BFC-644A-967C-6D02873A15C6}" type="parTrans" cxnId="{1630F2B5-6D7C-574E-8CDC-24FF5C7FA6D1}">
      <dgm:prSet/>
      <dgm:spPr/>
      <dgm:t>
        <a:bodyPr/>
        <a:lstStyle/>
        <a:p>
          <a:endParaRPr lang="en-US"/>
        </a:p>
      </dgm:t>
    </dgm:pt>
    <dgm:pt modelId="{E236B566-DDF4-CE42-A840-C36AE8D38FBC}" type="sibTrans" cxnId="{1630F2B5-6D7C-574E-8CDC-24FF5C7FA6D1}">
      <dgm:prSet/>
      <dgm:spPr/>
      <dgm:t>
        <a:bodyPr/>
        <a:lstStyle/>
        <a:p>
          <a:endParaRPr lang="en-US"/>
        </a:p>
      </dgm:t>
    </dgm:pt>
    <dgm:pt modelId="{830FA5AD-AB73-9148-A27A-EDD14A2C7844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Community &amp; World</a:t>
          </a:r>
          <a:endParaRPr lang="en-US" b="1" dirty="0">
            <a:solidFill>
              <a:schemeClr val="bg1"/>
            </a:solidFill>
          </a:endParaRPr>
        </a:p>
      </dgm:t>
    </dgm:pt>
    <dgm:pt modelId="{F38AD9BA-C2D8-054A-99C3-0F6B30569F32}" type="parTrans" cxnId="{C460571B-BCAB-0641-9CBC-70E97D293CD2}">
      <dgm:prSet/>
      <dgm:spPr/>
      <dgm:t>
        <a:bodyPr/>
        <a:lstStyle/>
        <a:p>
          <a:endParaRPr lang="en-US"/>
        </a:p>
      </dgm:t>
    </dgm:pt>
    <dgm:pt modelId="{A88BED79-E903-7941-B1DF-2AB0FB47381F}" type="sibTrans" cxnId="{C460571B-BCAB-0641-9CBC-70E97D293CD2}">
      <dgm:prSet/>
      <dgm:spPr/>
      <dgm:t>
        <a:bodyPr/>
        <a:lstStyle/>
        <a:p>
          <a:endParaRPr lang="en-US"/>
        </a:p>
      </dgm:t>
    </dgm:pt>
    <dgm:pt modelId="{DD47E3FB-C02A-4042-9CBD-2F0BA0038198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@Home</a:t>
          </a:r>
          <a:endParaRPr lang="en-US" b="1" dirty="0">
            <a:solidFill>
              <a:schemeClr val="bg1"/>
            </a:solidFill>
          </a:endParaRPr>
        </a:p>
      </dgm:t>
    </dgm:pt>
    <dgm:pt modelId="{735B167E-9206-EF46-B705-DEAC57EF193D}" type="parTrans" cxnId="{65755159-2030-744D-BE26-42997C1FF031}">
      <dgm:prSet/>
      <dgm:spPr/>
      <dgm:t>
        <a:bodyPr/>
        <a:lstStyle/>
        <a:p>
          <a:endParaRPr lang="en-US"/>
        </a:p>
      </dgm:t>
    </dgm:pt>
    <dgm:pt modelId="{B4F5DF85-79E5-D841-A236-6AA89727BDF4}" type="sibTrans" cxnId="{65755159-2030-744D-BE26-42997C1FF031}">
      <dgm:prSet/>
      <dgm:spPr/>
      <dgm:t>
        <a:bodyPr/>
        <a:lstStyle/>
        <a:p>
          <a:endParaRPr lang="en-US"/>
        </a:p>
      </dgm:t>
    </dgm:pt>
    <dgm:pt modelId="{3140DFB6-BB95-B348-BE26-85DAADB344BC}" type="pres">
      <dgm:prSet presAssocID="{8CF9CC0E-A8ED-C649-AF98-F0364F8EC5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59D2422-D1C6-2E49-8161-7AB3F6CBE4E9}" type="pres">
      <dgm:prSet presAssocID="{8608B3FD-D904-B644-BD75-EDBEE5EE49A2}" presName="singleCycle" presStyleCnt="0"/>
      <dgm:spPr/>
      <dgm:t>
        <a:bodyPr/>
        <a:lstStyle/>
        <a:p>
          <a:endParaRPr lang="en-US"/>
        </a:p>
      </dgm:t>
    </dgm:pt>
    <dgm:pt modelId="{1DCEC12F-9DEF-964A-AA48-2D53CD55B420}" type="pres">
      <dgm:prSet presAssocID="{8608B3FD-D904-B644-BD75-EDBEE5EE49A2}" presName="singleCenter" presStyleLbl="node1" presStyleIdx="0" presStyleCnt="8" custScaleX="140961" custScaleY="6344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4386B5E-8BD9-C640-8D78-7FC2E03836FD}" type="pres">
      <dgm:prSet presAssocID="{8FFDC331-5B31-8346-8E18-3809FDB81782}" presName="Name56" presStyleLbl="parChTrans1D2" presStyleIdx="0" presStyleCnt="7"/>
      <dgm:spPr/>
      <dgm:t>
        <a:bodyPr/>
        <a:lstStyle/>
        <a:p>
          <a:endParaRPr lang="en-US"/>
        </a:p>
      </dgm:t>
    </dgm:pt>
    <dgm:pt modelId="{44450BA2-362C-5240-9DE6-75414E9D604F}" type="pres">
      <dgm:prSet presAssocID="{47B92EE1-8B20-A541-8230-A6A6D9C860D5}" presName="text0" presStyleLbl="node1" presStyleIdx="1" presStyleCnt="8" custScaleX="148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5CC9B-8671-0146-8C65-FC0A279F0891}" type="pres">
      <dgm:prSet presAssocID="{2530FF7B-1C47-174B-AB4A-88B4312893BA}" presName="Name56" presStyleLbl="parChTrans1D2" presStyleIdx="1" presStyleCnt="7"/>
      <dgm:spPr/>
      <dgm:t>
        <a:bodyPr/>
        <a:lstStyle/>
        <a:p>
          <a:endParaRPr lang="en-US"/>
        </a:p>
      </dgm:t>
    </dgm:pt>
    <dgm:pt modelId="{7CBCE355-51F2-2948-9614-9DFB6B9DFC8B}" type="pres">
      <dgm:prSet presAssocID="{F90ADD12-D0AD-4044-9B37-A86263C9E473}" presName="text0" presStyleLbl="node1" presStyleIdx="2" presStyleCnt="8" custScaleX="148379" custRadScaleRad="149048" custRadScaleInc="50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858F8-BF59-3842-A459-35691DDC1F9C}" type="pres">
      <dgm:prSet presAssocID="{735B167E-9206-EF46-B705-DEAC57EF193D}" presName="Name56" presStyleLbl="parChTrans1D2" presStyleIdx="2" presStyleCnt="7"/>
      <dgm:spPr/>
      <dgm:t>
        <a:bodyPr/>
        <a:lstStyle/>
        <a:p>
          <a:endParaRPr lang="en-US"/>
        </a:p>
      </dgm:t>
    </dgm:pt>
    <dgm:pt modelId="{B5DB5FE5-A300-7847-91BD-897B4B43751F}" type="pres">
      <dgm:prSet presAssocID="{DD47E3FB-C02A-4042-9CBD-2F0BA0038198}" presName="text0" presStyleLbl="node1" presStyleIdx="3" presStyleCnt="8" custScaleX="154076" custScaleY="100254" custRadScaleRad="149209" custRadScaleInc="-6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F7110-2EAD-7648-B4A6-423789D6DCDB}" type="pres">
      <dgm:prSet presAssocID="{CAEE65C4-DB22-7C4F-B48A-004B445B51EC}" presName="Name56" presStyleLbl="parChTrans1D2" presStyleIdx="3" presStyleCnt="7"/>
      <dgm:spPr/>
      <dgm:t>
        <a:bodyPr/>
        <a:lstStyle/>
        <a:p>
          <a:endParaRPr lang="en-US"/>
        </a:p>
      </dgm:t>
    </dgm:pt>
    <dgm:pt modelId="{43262BB8-6ED7-B34C-B11C-95E289AAB074}" type="pres">
      <dgm:prSet presAssocID="{B35C54CF-CBBD-FA4B-843B-B6130EBE8ADB}" presName="text0" presStyleLbl="node1" presStyleIdx="4" presStyleCnt="8" custScaleX="145494" custRadScaleRad="103094" custRadScaleInc="-19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10700-3F84-444E-96EC-868772EC67CC}" type="pres">
      <dgm:prSet presAssocID="{0C169D1C-3DF8-6A44-A4B2-054AB68C8D83}" presName="Name56" presStyleLbl="parChTrans1D2" presStyleIdx="4" presStyleCnt="7"/>
      <dgm:spPr/>
      <dgm:t>
        <a:bodyPr/>
        <a:lstStyle/>
        <a:p>
          <a:endParaRPr lang="en-US"/>
        </a:p>
      </dgm:t>
    </dgm:pt>
    <dgm:pt modelId="{0773DFAB-7395-864F-A7C6-4FA19BD7F08F}" type="pres">
      <dgm:prSet presAssocID="{2E46BC38-4308-1648-B940-DE96036AECD2}" presName="text0" presStyleLbl="node1" presStyleIdx="5" presStyleCnt="8" custScaleX="151753" custRadScaleRad="107887" custRadScaleInc="41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C6BED-6423-4041-9CE4-8E2F7A833E4D}" type="pres">
      <dgm:prSet presAssocID="{FB2EC5F3-3BFC-644A-967C-6D02873A15C6}" presName="Name56" presStyleLbl="parChTrans1D2" presStyleIdx="5" presStyleCnt="7"/>
      <dgm:spPr/>
      <dgm:t>
        <a:bodyPr/>
        <a:lstStyle/>
        <a:p>
          <a:endParaRPr lang="en-US"/>
        </a:p>
      </dgm:t>
    </dgm:pt>
    <dgm:pt modelId="{12544BBD-BE53-3D40-9592-D1923EC0BA44}" type="pres">
      <dgm:prSet presAssocID="{FA6898E0-6C9D-254E-95A5-47D259DB2A98}" presName="text0" presStyleLbl="node1" presStyleIdx="6" presStyleCnt="8" custScaleX="167204" custScaleY="106678" custRadScaleRad="148915" custRadScaleInc="18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45281-E5F6-2244-BAEF-0CBFF3EFB94A}" type="pres">
      <dgm:prSet presAssocID="{F38AD9BA-C2D8-054A-99C3-0F6B30569F32}" presName="Name56" presStyleLbl="parChTrans1D2" presStyleIdx="6" presStyleCnt="7"/>
      <dgm:spPr/>
      <dgm:t>
        <a:bodyPr/>
        <a:lstStyle/>
        <a:p>
          <a:endParaRPr lang="en-US"/>
        </a:p>
      </dgm:t>
    </dgm:pt>
    <dgm:pt modelId="{DC7279F0-7AD7-154E-B414-6AD7AD1B3924}" type="pres">
      <dgm:prSet presAssocID="{830FA5AD-AB73-9148-A27A-EDD14A2C7844}" presName="text0" presStyleLbl="node1" presStyleIdx="7" presStyleCnt="8" custScaleX="170981" custScaleY="113020" custRadScaleRad="140302" custRadScaleInc="-15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2BBBFD-7EAC-2744-9DC4-387571A9E5D9}" srcId="{8608B3FD-D904-B644-BD75-EDBEE5EE49A2}" destId="{47B92EE1-8B20-A541-8230-A6A6D9C860D5}" srcOrd="0" destOrd="0" parTransId="{8FFDC331-5B31-8346-8E18-3809FDB81782}" sibTransId="{31E5D69F-700B-E741-8C75-31F35C182180}"/>
    <dgm:cxn modelId="{BAE095B4-C31F-4DCA-9F55-9337DF390911}" type="presOf" srcId="{CAEE65C4-DB22-7C4F-B48A-004B445B51EC}" destId="{188F7110-2EAD-7648-B4A6-423789D6DCDB}" srcOrd="0" destOrd="0" presId="urn:microsoft.com/office/officeart/2008/layout/RadialCluster"/>
    <dgm:cxn modelId="{1630F2B5-6D7C-574E-8CDC-24FF5C7FA6D1}" srcId="{8608B3FD-D904-B644-BD75-EDBEE5EE49A2}" destId="{FA6898E0-6C9D-254E-95A5-47D259DB2A98}" srcOrd="5" destOrd="0" parTransId="{FB2EC5F3-3BFC-644A-967C-6D02873A15C6}" sibTransId="{E236B566-DDF4-CE42-A840-C36AE8D38FBC}"/>
    <dgm:cxn modelId="{CDED733C-858D-433A-879D-8BF283CA0331}" type="presOf" srcId="{FA6898E0-6C9D-254E-95A5-47D259DB2A98}" destId="{12544BBD-BE53-3D40-9592-D1923EC0BA44}" srcOrd="0" destOrd="0" presId="urn:microsoft.com/office/officeart/2008/layout/RadialCluster"/>
    <dgm:cxn modelId="{F2683F50-CB5F-4DC6-AC34-F1544B793A49}" type="presOf" srcId="{F38AD9BA-C2D8-054A-99C3-0F6B30569F32}" destId="{8EA45281-E5F6-2244-BAEF-0CBFF3EFB94A}" srcOrd="0" destOrd="0" presId="urn:microsoft.com/office/officeart/2008/layout/RadialCluster"/>
    <dgm:cxn modelId="{8B25F118-3329-45DC-807A-4C6F5E324AE5}" type="presOf" srcId="{F90ADD12-D0AD-4044-9B37-A86263C9E473}" destId="{7CBCE355-51F2-2948-9614-9DFB6B9DFC8B}" srcOrd="0" destOrd="0" presId="urn:microsoft.com/office/officeart/2008/layout/RadialCluster"/>
    <dgm:cxn modelId="{3A5D9893-BB33-B341-A4DA-529245D24F7C}" srcId="{8608B3FD-D904-B644-BD75-EDBEE5EE49A2}" destId="{2E46BC38-4308-1648-B940-DE96036AECD2}" srcOrd="4" destOrd="0" parTransId="{0C169D1C-3DF8-6A44-A4B2-054AB68C8D83}" sibTransId="{CC1C495C-FDB8-1042-B680-81F2F621B283}"/>
    <dgm:cxn modelId="{39C5F598-ACC7-9549-BB40-694A4C708440}" srcId="{8CF9CC0E-A8ED-C649-AF98-F0364F8EC597}" destId="{8608B3FD-D904-B644-BD75-EDBEE5EE49A2}" srcOrd="0" destOrd="0" parTransId="{DEA8C63A-0446-7D4B-86E0-25F46F579C24}" sibTransId="{023089BD-5348-7F44-8533-FF26326A00DC}"/>
    <dgm:cxn modelId="{7EE6533B-ACD4-41B0-95B0-283C6EC21480}" type="presOf" srcId="{FB2EC5F3-3BFC-644A-967C-6D02873A15C6}" destId="{F4AC6BED-6423-4041-9CE4-8E2F7A833E4D}" srcOrd="0" destOrd="0" presId="urn:microsoft.com/office/officeart/2008/layout/RadialCluster"/>
    <dgm:cxn modelId="{605DF01E-64AD-476D-A8A6-731874F4742F}" type="presOf" srcId="{2E46BC38-4308-1648-B940-DE96036AECD2}" destId="{0773DFAB-7395-864F-A7C6-4FA19BD7F08F}" srcOrd="0" destOrd="0" presId="urn:microsoft.com/office/officeart/2008/layout/RadialCluster"/>
    <dgm:cxn modelId="{1628B349-1F97-4C1D-9AF4-BD937219A3E3}" type="presOf" srcId="{DD47E3FB-C02A-4042-9CBD-2F0BA0038198}" destId="{B5DB5FE5-A300-7847-91BD-897B4B43751F}" srcOrd="0" destOrd="0" presId="urn:microsoft.com/office/officeart/2008/layout/RadialCluster"/>
    <dgm:cxn modelId="{65755159-2030-744D-BE26-42997C1FF031}" srcId="{8608B3FD-D904-B644-BD75-EDBEE5EE49A2}" destId="{DD47E3FB-C02A-4042-9CBD-2F0BA0038198}" srcOrd="2" destOrd="0" parTransId="{735B167E-9206-EF46-B705-DEAC57EF193D}" sibTransId="{B4F5DF85-79E5-D841-A236-6AA89727BDF4}"/>
    <dgm:cxn modelId="{F5FD33B5-E773-B343-85CF-C6493CAFF369}" srcId="{8608B3FD-D904-B644-BD75-EDBEE5EE49A2}" destId="{F90ADD12-D0AD-4044-9B37-A86263C9E473}" srcOrd="1" destOrd="0" parTransId="{2530FF7B-1C47-174B-AB4A-88B4312893BA}" sibTransId="{99C3AD04-E88B-4F49-A9BD-2D35E1500C3C}"/>
    <dgm:cxn modelId="{C460571B-BCAB-0641-9CBC-70E97D293CD2}" srcId="{8608B3FD-D904-B644-BD75-EDBEE5EE49A2}" destId="{830FA5AD-AB73-9148-A27A-EDD14A2C7844}" srcOrd="6" destOrd="0" parTransId="{F38AD9BA-C2D8-054A-99C3-0F6B30569F32}" sibTransId="{A88BED79-E903-7941-B1DF-2AB0FB47381F}"/>
    <dgm:cxn modelId="{7FC502C3-3635-4B35-9E36-6F35F5A3A755}" type="presOf" srcId="{2530FF7B-1C47-174B-AB4A-88B4312893BA}" destId="{A765CC9B-8671-0146-8C65-FC0A279F0891}" srcOrd="0" destOrd="0" presId="urn:microsoft.com/office/officeart/2008/layout/RadialCluster"/>
    <dgm:cxn modelId="{24EC8738-CF1E-4CB8-A123-371101501ECC}" type="presOf" srcId="{830FA5AD-AB73-9148-A27A-EDD14A2C7844}" destId="{DC7279F0-7AD7-154E-B414-6AD7AD1B3924}" srcOrd="0" destOrd="0" presId="urn:microsoft.com/office/officeart/2008/layout/RadialCluster"/>
    <dgm:cxn modelId="{68522CB1-EF25-4F76-A09F-0B4A5F1C6B58}" type="presOf" srcId="{B35C54CF-CBBD-FA4B-843B-B6130EBE8ADB}" destId="{43262BB8-6ED7-B34C-B11C-95E289AAB074}" srcOrd="0" destOrd="0" presId="urn:microsoft.com/office/officeart/2008/layout/RadialCluster"/>
    <dgm:cxn modelId="{339C4AB3-911D-403C-852C-3232435509D9}" type="presOf" srcId="{8608B3FD-D904-B644-BD75-EDBEE5EE49A2}" destId="{1DCEC12F-9DEF-964A-AA48-2D53CD55B420}" srcOrd="0" destOrd="0" presId="urn:microsoft.com/office/officeart/2008/layout/RadialCluster"/>
    <dgm:cxn modelId="{EF699178-39BB-4155-B603-5EB4747E6BBB}" type="presOf" srcId="{8CF9CC0E-A8ED-C649-AF98-F0364F8EC597}" destId="{3140DFB6-BB95-B348-BE26-85DAADB344BC}" srcOrd="0" destOrd="0" presId="urn:microsoft.com/office/officeart/2008/layout/RadialCluster"/>
    <dgm:cxn modelId="{9AFDDF78-BD42-46E3-BEF5-2BB9F258C780}" type="presOf" srcId="{47B92EE1-8B20-A541-8230-A6A6D9C860D5}" destId="{44450BA2-362C-5240-9DE6-75414E9D604F}" srcOrd="0" destOrd="0" presId="urn:microsoft.com/office/officeart/2008/layout/RadialCluster"/>
    <dgm:cxn modelId="{85E67416-FFFA-4760-96B6-4FCA2047E96C}" type="presOf" srcId="{0C169D1C-3DF8-6A44-A4B2-054AB68C8D83}" destId="{82F10700-3F84-444E-96EC-868772EC67CC}" srcOrd="0" destOrd="0" presId="urn:microsoft.com/office/officeart/2008/layout/RadialCluster"/>
    <dgm:cxn modelId="{15C1B7CB-D498-428E-9D1D-D944FAA4EA68}" type="presOf" srcId="{735B167E-9206-EF46-B705-DEAC57EF193D}" destId="{55B858F8-BF59-3842-A459-35691DDC1F9C}" srcOrd="0" destOrd="0" presId="urn:microsoft.com/office/officeart/2008/layout/RadialCluster"/>
    <dgm:cxn modelId="{BDC7C2B5-86CB-40FA-9A5A-987372D17587}" type="presOf" srcId="{8FFDC331-5B31-8346-8E18-3809FDB81782}" destId="{F4386B5E-8BD9-C640-8D78-7FC2E03836FD}" srcOrd="0" destOrd="0" presId="urn:microsoft.com/office/officeart/2008/layout/RadialCluster"/>
    <dgm:cxn modelId="{69A11B92-F8DE-464F-B9D0-BBD4B09F5455}" srcId="{8608B3FD-D904-B644-BD75-EDBEE5EE49A2}" destId="{B35C54CF-CBBD-FA4B-843B-B6130EBE8ADB}" srcOrd="3" destOrd="0" parTransId="{CAEE65C4-DB22-7C4F-B48A-004B445B51EC}" sibTransId="{A477A43D-CE87-6640-9D0E-8599F14CF7F6}"/>
    <dgm:cxn modelId="{803753A8-16DB-48D0-8D1F-A68CDA7DE191}" type="presParOf" srcId="{3140DFB6-BB95-B348-BE26-85DAADB344BC}" destId="{359D2422-D1C6-2E49-8161-7AB3F6CBE4E9}" srcOrd="0" destOrd="0" presId="urn:microsoft.com/office/officeart/2008/layout/RadialCluster"/>
    <dgm:cxn modelId="{4EBF68B3-6E55-4717-815B-F83B53F16EC0}" type="presParOf" srcId="{359D2422-D1C6-2E49-8161-7AB3F6CBE4E9}" destId="{1DCEC12F-9DEF-964A-AA48-2D53CD55B420}" srcOrd="0" destOrd="0" presId="urn:microsoft.com/office/officeart/2008/layout/RadialCluster"/>
    <dgm:cxn modelId="{E455CB2E-3F45-405D-8D97-5F38DC7FD01D}" type="presParOf" srcId="{359D2422-D1C6-2E49-8161-7AB3F6CBE4E9}" destId="{F4386B5E-8BD9-C640-8D78-7FC2E03836FD}" srcOrd="1" destOrd="0" presId="urn:microsoft.com/office/officeart/2008/layout/RadialCluster"/>
    <dgm:cxn modelId="{7E2DCB6C-5086-4DF9-B536-E359D793C14E}" type="presParOf" srcId="{359D2422-D1C6-2E49-8161-7AB3F6CBE4E9}" destId="{44450BA2-362C-5240-9DE6-75414E9D604F}" srcOrd="2" destOrd="0" presId="urn:microsoft.com/office/officeart/2008/layout/RadialCluster"/>
    <dgm:cxn modelId="{02DF73A4-280F-416E-A11B-39DCDA5EF360}" type="presParOf" srcId="{359D2422-D1C6-2E49-8161-7AB3F6CBE4E9}" destId="{A765CC9B-8671-0146-8C65-FC0A279F0891}" srcOrd="3" destOrd="0" presId="urn:microsoft.com/office/officeart/2008/layout/RadialCluster"/>
    <dgm:cxn modelId="{A20B28BB-B823-468A-A1A7-AFFD89548DA6}" type="presParOf" srcId="{359D2422-D1C6-2E49-8161-7AB3F6CBE4E9}" destId="{7CBCE355-51F2-2948-9614-9DFB6B9DFC8B}" srcOrd="4" destOrd="0" presId="urn:microsoft.com/office/officeart/2008/layout/RadialCluster"/>
    <dgm:cxn modelId="{F1F660CB-867F-46DF-9DC3-73CFDE600B18}" type="presParOf" srcId="{359D2422-D1C6-2E49-8161-7AB3F6CBE4E9}" destId="{55B858F8-BF59-3842-A459-35691DDC1F9C}" srcOrd="5" destOrd="0" presId="urn:microsoft.com/office/officeart/2008/layout/RadialCluster"/>
    <dgm:cxn modelId="{2D851B6D-82DA-498B-B399-053F1CDB3D3D}" type="presParOf" srcId="{359D2422-D1C6-2E49-8161-7AB3F6CBE4E9}" destId="{B5DB5FE5-A300-7847-91BD-897B4B43751F}" srcOrd="6" destOrd="0" presId="urn:microsoft.com/office/officeart/2008/layout/RadialCluster"/>
    <dgm:cxn modelId="{7E481684-A07E-45AF-87F7-0113629A7B58}" type="presParOf" srcId="{359D2422-D1C6-2E49-8161-7AB3F6CBE4E9}" destId="{188F7110-2EAD-7648-B4A6-423789D6DCDB}" srcOrd="7" destOrd="0" presId="urn:microsoft.com/office/officeart/2008/layout/RadialCluster"/>
    <dgm:cxn modelId="{7401AAF4-104D-4A9F-B7D6-58EFDCC054AB}" type="presParOf" srcId="{359D2422-D1C6-2E49-8161-7AB3F6CBE4E9}" destId="{43262BB8-6ED7-B34C-B11C-95E289AAB074}" srcOrd="8" destOrd="0" presId="urn:microsoft.com/office/officeart/2008/layout/RadialCluster"/>
    <dgm:cxn modelId="{783AE5C5-A943-4A59-B915-85948363C00C}" type="presParOf" srcId="{359D2422-D1C6-2E49-8161-7AB3F6CBE4E9}" destId="{82F10700-3F84-444E-96EC-868772EC67CC}" srcOrd="9" destOrd="0" presId="urn:microsoft.com/office/officeart/2008/layout/RadialCluster"/>
    <dgm:cxn modelId="{07F53F75-2775-40E2-AA8E-7EC2E5DAEAFC}" type="presParOf" srcId="{359D2422-D1C6-2E49-8161-7AB3F6CBE4E9}" destId="{0773DFAB-7395-864F-A7C6-4FA19BD7F08F}" srcOrd="10" destOrd="0" presId="urn:microsoft.com/office/officeart/2008/layout/RadialCluster"/>
    <dgm:cxn modelId="{13BB506D-88A8-4111-992E-9E24BD9B989F}" type="presParOf" srcId="{359D2422-D1C6-2E49-8161-7AB3F6CBE4E9}" destId="{F4AC6BED-6423-4041-9CE4-8E2F7A833E4D}" srcOrd="11" destOrd="0" presId="urn:microsoft.com/office/officeart/2008/layout/RadialCluster"/>
    <dgm:cxn modelId="{50DCAAB9-9967-45AB-93B7-222EB8052037}" type="presParOf" srcId="{359D2422-D1C6-2E49-8161-7AB3F6CBE4E9}" destId="{12544BBD-BE53-3D40-9592-D1923EC0BA44}" srcOrd="12" destOrd="0" presId="urn:microsoft.com/office/officeart/2008/layout/RadialCluster"/>
    <dgm:cxn modelId="{E18F77CE-EC7B-49A5-97A5-90F2B7FCD520}" type="presParOf" srcId="{359D2422-D1C6-2E49-8161-7AB3F6CBE4E9}" destId="{8EA45281-E5F6-2244-BAEF-0CBFF3EFB94A}" srcOrd="13" destOrd="0" presId="urn:microsoft.com/office/officeart/2008/layout/RadialCluster"/>
    <dgm:cxn modelId="{B11FA0D0-CABC-4EC4-A07B-96D1F7317159}" type="presParOf" srcId="{359D2422-D1C6-2E49-8161-7AB3F6CBE4E9}" destId="{DC7279F0-7AD7-154E-B414-6AD7AD1B3924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8C4135-1D68-C94F-B812-4967AD5345CE}" type="doc">
      <dgm:prSet loTypeId="urn:microsoft.com/office/officeart/2005/8/layout/radial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D711B6-44D0-564A-AA60-768F16F3316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Faith Formation Network</a:t>
          </a:r>
          <a:endParaRPr lang="en-US" sz="1600" b="1" dirty="0">
            <a:solidFill>
              <a:schemeClr val="tx1"/>
            </a:solidFill>
          </a:endParaRPr>
        </a:p>
      </dgm:t>
    </dgm:pt>
    <dgm:pt modelId="{DB00EE0C-C128-B04B-A5FA-AABA2DF25EE0}" type="parTrans" cxnId="{BC5B336C-B6EF-6642-974A-C4EF17C2E251}">
      <dgm:prSet/>
      <dgm:spPr/>
      <dgm:t>
        <a:bodyPr/>
        <a:lstStyle/>
        <a:p>
          <a:endParaRPr lang="en-US"/>
        </a:p>
      </dgm:t>
    </dgm:pt>
    <dgm:pt modelId="{7567EBC1-92D1-BB42-9BED-6C65B3D3B8B9}" type="sibTrans" cxnId="{BC5B336C-B6EF-6642-974A-C4EF17C2E251}">
      <dgm:prSet/>
      <dgm:spPr/>
      <dgm:t>
        <a:bodyPr/>
        <a:lstStyle/>
        <a:p>
          <a:endParaRPr lang="en-US"/>
        </a:p>
      </dgm:t>
    </dgm:pt>
    <dgm:pt modelId="{30D1067C-A3B6-2A49-AC5E-88C4A1A00035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Church Programs</a:t>
          </a:r>
          <a:endParaRPr lang="en-US" sz="1400" b="1" i="0" dirty="0">
            <a:solidFill>
              <a:schemeClr val="tx1"/>
            </a:solidFill>
          </a:endParaRPr>
        </a:p>
      </dgm:t>
    </dgm:pt>
    <dgm:pt modelId="{32959C6A-8B34-F749-B27F-D4D125D7479E}" type="parTrans" cxnId="{B2F882CE-D461-A344-A831-21635B984337}">
      <dgm:prSet/>
      <dgm:spPr/>
      <dgm:t>
        <a:bodyPr/>
        <a:lstStyle/>
        <a:p>
          <a:endParaRPr lang="en-US" dirty="0"/>
        </a:p>
      </dgm:t>
    </dgm:pt>
    <dgm:pt modelId="{2922661B-F73C-D648-BA39-E53B87C2FAAA}" type="sibTrans" cxnId="{B2F882CE-D461-A344-A831-21635B984337}">
      <dgm:prSet/>
      <dgm:spPr/>
      <dgm:t>
        <a:bodyPr/>
        <a:lstStyle/>
        <a:p>
          <a:endParaRPr lang="en-US"/>
        </a:p>
      </dgm:t>
    </dgm:pt>
    <dgm:pt modelId="{CA906DAF-6BDA-4245-B8DD-E128B0F3F557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Small Groups &amp; Support Groups</a:t>
          </a:r>
          <a:endParaRPr lang="en-US" sz="1400" b="1" i="0" dirty="0">
            <a:solidFill>
              <a:schemeClr val="tx1"/>
            </a:solidFill>
          </a:endParaRPr>
        </a:p>
      </dgm:t>
    </dgm:pt>
    <dgm:pt modelId="{50DE6114-7032-5442-BF2A-CE935DA0DCFB}" type="parTrans" cxnId="{569B25EF-E9D5-E54B-B239-1331C9C001F2}">
      <dgm:prSet/>
      <dgm:spPr/>
      <dgm:t>
        <a:bodyPr/>
        <a:lstStyle/>
        <a:p>
          <a:endParaRPr lang="en-US" dirty="0"/>
        </a:p>
      </dgm:t>
    </dgm:pt>
    <dgm:pt modelId="{B43490D1-7F4B-8641-9A4A-1477C526D401}" type="sibTrans" cxnId="{569B25EF-E9D5-E54B-B239-1331C9C001F2}">
      <dgm:prSet/>
      <dgm:spPr/>
      <dgm:t>
        <a:bodyPr/>
        <a:lstStyle/>
        <a:p>
          <a:endParaRPr lang="en-US"/>
        </a:p>
      </dgm:t>
    </dgm:pt>
    <dgm:pt modelId="{04475BFD-716C-9947-BC20-87B99E0126FB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Mentors</a:t>
          </a:r>
          <a:endParaRPr lang="en-US" sz="1400" b="1" i="0" dirty="0">
            <a:solidFill>
              <a:schemeClr val="tx1"/>
            </a:solidFill>
          </a:endParaRPr>
        </a:p>
      </dgm:t>
    </dgm:pt>
    <dgm:pt modelId="{0851446A-832E-F141-B4DE-C76414A68E43}" type="parTrans" cxnId="{6682630E-AD03-2E48-852A-ED1E90406216}">
      <dgm:prSet/>
      <dgm:spPr/>
      <dgm:t>
        <a:bodyPr/>
        <a:lstStyle/>
        <a:p>
          <a:endParaRPr lang="en-US" dirty="0"/>
        </a:p>
      </dgm:t>
    </dgm:pt>
    <dgm:pt modelId="{2C48A864-6EBD-774F-8345-6E9F668577A8}" type="sibTrans" cxnId="{6682630E-AD03-2E48-852A-ED1E90406216}">
      <dgm:prSet/>
      <dgm:spPr/>
      <dgm:t>
        <a:bodyPr/>
        <a:lstStyle/>
        <a:p>
          <a:endParaRPr lang="en-US"/>
        </a:p>
      </dgm:t>
    </dgm:pt>
    <dgm:pt modelId="{6E907DB7-7BF4-C744-969A-74014FE6CE8D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Social Media for Connection</a:t>
          </a:r>
          <a:endParaRPr lang="en-US" sz="1400" b="1" i="0" dirty="0">
            <a:solidFill>
              <a:schemeClr val="tx1"/>
            </a:solidFill>
          </a:endParaRPr>
        </a:p>
      </dgm:t>
    </dgm:pt>
    <dgm:pt modelId="{37F84579-68E4-474E-A2D9-4E9FF140448F}" type="parTrans" cxnId="{F7A6DC34-9A41-9447-AFE1-0D0609923D90}">
      <dgm:prSet/>
      <dgm:spPr/>
      <dgm:t>
        <a:bodyPr/>
        <a:lstStyle/>
        <a:p>
          <a:endParaRPr lang="en-US" dirty="0"/>
        </a:p>
      </dgm:t>
    </dgm:pt>
    <dgm:pt modelId="{C13EA180-C780-004B-9FD9-5D4A242440A4}" type="sibTrans" cxnId="{F7A6DC34-9A41-9447-AFE1-0D0609923D90}">
      <dgm:prSet/>
      <dgm:spPr/>
      <dgm:t>
        <a:bodyPr/>
        <a:lstStyle/>
        <a:p>
          <a:endParaRPr lang="en-US"/>
        </a:p>
      </dgm:t>
    </dgm:pt>
    <dgm:pt modelId="{F1B06805-D828-4344-8580-B7E01896C524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User-Generated Content</a:t>
          </a:r>
          <a:endParaRPr lang="en-US" sz="1400" b="1" i="0" dirty="0">
            <a:solidFill>
              <a:schemeClr val="tx1"/>
            </a:solidFill>
          </a:endParaRPr>
        </a:p>
      </dgm:t>
    </dgm:pt>
    <dgm:pt modelId="{583B9280-4E42-CD41-895B-04FFE32074F1}" type="parTrans" cxnId="{ABB24978-D0C2-154D-A5E9-03A66CCD3B81}">
      <dgm:prSet/>
      <dgm:spPr/>
      <dgm:t>
        <a:bodyPr/>
        <a:lstStyle/>
        <a:p>
          <a:endParaRPr lang="en-US" dirty="0"/>
        </a:p>
      </dgm:t>
    </dgm:pt>
    <dgm:pt modelId="{86CCAA4F-C917-6546-9AFD-FF455E8ED1C6}" type="sibTrans" cxnId="{ABB24978-D0C2-154D-A5E9-03A66CCD3B81}">
      <dgm:prSet/>
      <dgm:spPr/>
      <dgm:t>
        <a:bodyPr/>
        <a:lstStyle/>
        <a:p>
          <a:endParaRPr lang="en-US"/>
        </a:p>
      </dgm:t>
    </dgm:pt>
    <dgm:pt modelId="{29725C97-E1FD-9349-A59D-AA7E7BF0C843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Community Programs</a:t>
          </a:r>
          <a:endParaRPr lang="en-US" sz="1400" b="1" i="0" dirty="0">
            <a:solidFill>
              <a:schemeClr val="tx1"/>
            </a:solidFill>
          </a:endParaRPr>
        </a:p>
      </dgm:t>
    </dgm:pt>
    <dgm:pt modelId="{6A519A4B-0ECA-FB46-97A1-1E402CE13EEC}" type="parTrans" cxnId="{5AF1DEAE-764D-FD4D-A7AE-18661851B763}">
      <dgm:prSet/>
      <dgm:spPr/>
      <dgm:t>
        <a:bodyPr/>
        <a:lstStyle/>
        <a:p>
          <a:endParaRPr lang="en-US" dirty="0"/>
        </a:p>
      </dgm:t>
    </dgm:pt>
    <dgm:pt modelId="{16988DBA-CF7C-8449-B926-6869AEC00A49}" type="sibTrans" cxnId="{5AF1DEAE-764D-FD4D-A7AE-18661851B763}">
      <dgm:prSet/>
      <dgm:spPr/>
      <dgm:t>
        <a:bodyPr/>
        <a:lstStyle/>
        <a:p>
          <a:endParaRPr lang="en-US"/>
        </a:p>
      </dgm:t>
    </dgm:pt>
    <dgm:pt modelId="{FBA5B874-06B0-6A45-AC25-5141CF2499BA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Online Courses &amp; Activities</a:t>
          </a:r>
          <a:endParaRPr lang="en-US" sz="1400" b="1" i="0" dirty="0">
            <a:solidFill>
              <a:schemeClr val="tx1"/>
            </a:solidFill>
          </a:endParaRPr>
        </a:p>
      </dgm:t>
    </dgm:pt>
    <dgm:pt modelId="{A4B5A00E-B011-DE42-8A74-BCD38F4317CB}" type="parTrans" cxnId="{E5E69194-E66A-4A44-9CFC-4E6CBA36FDD7}">
      <dgm:prSet/>
      <dgm:spPr/>
      <dgm:t>
        <a:bodyPr/>
        <a:lstStyle/>
        <a:p>
          <a:endParaRPr lang="en-US" dirty="0"/>
        </a:p>
      </dgm:t>
    </dgm:pt>
    <dgm:pt modelId="{7831B223-3AAE-B447-B661-7B3FCD2D7EEE}" type="sibTrans" cxnId="{E5E69194-E66A-4A44-9CFC-4E6CBA36FDD7}">
      <dgm:prSet/>
      <dgm:spPr/>
      <dgm:t>
        <a:bodyPr/>
        <a:lstStyle/>
        <a:p>
          <a:endParaRPr lang="en-US"/>
        </a:p>
      </dgm:t>
    </dgm:pt>
    <dgm:pt modelId="{36FBC3B3-5D05-A041-9F43-297247F40AE6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Online Resources: Print, Audio, Video</a:t>
          </a:r>
          <a:endParaRPr lang="en-US" sz="1400" b="1" i="0" dirty="0">
            <a:solidFill>
              <a:schemeClr val="tx1"/>
            </a:solidFill>
          </a:endParaRPr>
        </a:p>
      </dgm:t>
    </dgm:pt>
    <dgm:pt modelId="{F2E6702D-C7A0-394E-84D8-D269EC1B2228}" type="parTrans" cxnId="{A1442F73-FEF2-4441-AD4D-8DA2D41F8BA7}">
      <dgm:prSet/>
      <dgm:spPr/>
      <dgm:t>
        <a:bodyPr/>
        <a:lstStyle/>
        <a:p>
          <a:endParaRPr lang="en-US" dirty="0"/>
        </a:p>
      </dgm:t>
    </dgm:pt>
    <dgm:pt modelId="{1B8C5953-C969-AC4C-A3CD-E8F2B29F6F0E}" type="sibTrans" cxnId="{A1442F73-FEF2-4441-AD4D-8DA2D41F8BA7}">
      <dgm:prSet/>
      <dgm:spPr/>
      <dgm:t>
        <a:bodyPr/>
        <a:lstStyle/>
        <a:p>
          <a:endParaRPr lang="en-US"/>
        </a:p>
      </dgm:t>
    </dgm:pt>
    <dgm:pt modelId="{5719262C-FCBA-4842-A351-3F1684E9F2FC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Apps</a:t>
          </a:r>
          <a:endParaRPr lang="en-US" sz="1400" b="1" i="0" dirty="0">
            <a:solidFill>
              <a:schemeClr val="tx1"/>
            </a:solidFill>
          </a:endParaRPr>
        </a:p>
      </dgm:t>
    </dgm:pt>
    <dgm:pt modelId="{F2919795-9E83-C446-BD84-6DF0E225F0CF}" type="parTrans" cxnId="{90845B6E-058D-3446-95AC-DB2A2EA97C6B}">
      <dgm:prSet/>
      <dgm:spPr/>
      <dgm:t>
        <a:bodyPr/>
        <a:lstStyle/>
        <a:p>
          <a:endParaRPr lang="en-US" dirty="0"/>
        </a:p>
      </dgm:t>
    </dgm:pt>
    <dgm:pt modelId="{9EE4DB78-C205-1B49-9D4F-595B4C950A52}" type="sibTrans" cxnId="{90845B6E-058D-3446-95AC-DB2A2EA97C6B}">
      <dgm:prSet/>
      <dgm:spPr/>
      <dgm:t>
        <a:bodyPr/>
        <a:lstStyle/>
        <a:p>
          <a:endParaRPr lang="en-US"/>
        </a:p>
      </dgm:t>
    </dgm:pt>
    <dgm:pt modelId="{2676D1FB-E3F6-564C-BB71-A6E4E6B088AD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Blogs</a:t>
          </a:r>
          <a:endParaRPr lang="en-US" sz="1400" b="1" i="0" dirty="0">
            <a:solidFill>
              <a:schemeClr val="tx1"/>
            </a:solidFill>
          </a:endParaRPr>
        </a:p>
      </dgm:t>
    </dgm:pt>
    <dgm:pt modelId="{E3E7BC77-5928-0546-BAA5-031E8AE20ED1}" type="parTrans" cxnId="{0A64DC89-A0EC-1644-B7E9-5CBD33E7AE14}">
      <dgm:prSet/>
      <dgm:spPr/>
      <dgm:t>
        <a:bodyPr/>
        <a:lstStyle/>
        <a:p>
          <a:endParaRPr lang="en-US" dirty="0"/>
        </a:p>
      </dgm:t>
    </dgm:pt>
    <dgm:pt modelId="{7E15DE17-C21C-3742-984D-618E0E11C54F}" type="sibTrans" cxnId="{0A64DC89-A0EC-1644-B7E9-5CBD33E7AE14}">
      <dgm:prSet/>
      <dgm:spPr/>
      <dgm:t>
        <a:bodyPr/>
        <a:lstStyle/>
        <a:p>
          <a:endParaRPr lang="en-US"/>
        </a:p>
      </dgm:t>
    </dgm:pt>
    <dgm:pt modelId="{384BD85D-A78B-FC4A-AC12-CA1C1E67F580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tx1"/>
              </a:solidFill>
            </a:rPr>
            <a:t>Video Conference</a:t>
          </a:r>
          <a:endParaRPr lang="en-US" sz="1400" b="1" i="0" dirty="0">
            <a:solidFill>
              <a:schemeClr val="tx1"/>
            </a:solidFill>
          </a:endParaRPr>
        </a:p>
      </dgm:t>
    </dgm:pt>
    <dgm:pt modelId="{6917DF9F-11A0-314B-9478-1C759AE5C7C1}" type="parTrans" cxnId="{52DE35AA-F64D-304E-A4BD-2607226254DE}">
      <dgm:prSet/>
      <dgm:spPr/>
      <dgm:t>
        <a:bodyPr/>
        <a:lstStyle/>
        <a:p>
          <a:endParaRPr lang="en-US" dirty="0"/>
        </a:p>
      </dgm:t>
    </dgm:pt>
    <dgm:pt modelId="{848D63AB-91CF-A046-95F8-7C088C9BB424}" type="sibTrans" cxnId="{52DE35AA-F64D-304E-A4BD-2607226254DE}">
      <dgm:prSet/>
      <dgm:spPr/>
      <dgm:t>
        <a:bodyPr/>
        <a:lstStyle/>
        <a:p>
          <a:endParaRPr lang="en-US"/>
        </a:p>
      </dgm:t>
    </dgm:pt>
    <dgm:pt modelId="{68F57157-587F-4646-970D-371DC704E557}" type="pres">
      <dgm:prSet presAssocID="{9B8C4135-1D68-C94F-B812-4967AD5345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D73FD-BC97-E74F-8511-E6921BCC665D}" type="pres">
      <dgm:prSet presAssocID="{74D711B6-44D0-564A-AA60-768F16F33165}" presName="centerShape" presStyleLbl="node0" presStyleIdx="0" presStyleCnt="1" custScaleX="197611" custScaleY="170233"/>
      <dgm:spPr/>
      <dgm:t>
        <a:bodyPr/>
        <a:lstStyle/>
        <a:p>
          <a:endParaRPr lang="en-US"/>
        </a:p>
      </dgm:t>
    </dgm:pt>
    <dgm:pt modelId="{7694CE64-D227-7F4B-BB13-624C0ADF29A3}" type="pres">
      <dgm:prSet presAssocID="{32959C6A-8B34-F749-B27F-D4D125D7479E}" presName="Name9" presStyleLbl="parChTrans1D2" presStyleIdx="0" presStyleCnt="11"/>
      <dgm:spPr/>
      <dgm:t>
        <a:bodyPr/>
        <a:lstStyle/>
        <a:p>
          <a:endParaRPr lang="en-US"/>
        </a:p>
      </dgm:t>
    </dgm:pt>
    <dgm:pt modelId="{A33DFAE7-D6CD-2645-8E32-7FDDD8AFF638}" type="pres">
      <dgm:prSet presAssocID="{32959C6A-8B34-F749-B27F-D4D125D7479E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0532E587-F317-AB44-8C06-BEDAB677108B}" type="pres">
      <dgm:prSet presAssocID="{30D1067C-A3B6-2A49-AC5E-88C4A1A00035}" presName="node" presStyleLbl="node1" presStyleIdx="0" presStyleCnt="11" custScaleX="153442" custScaleY="101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79031-9153-7C47-B75F-4D8875EE1B31}" type="pres">
      <dgm:prSet presAssocID="{50DE6114-7032-5442-BF2A-CE935DA0DCFB}" presName="Name9" presStyleLbl="parChTrans1D2" presStyleIdx="1" presStyleCnt="11"/>
      <dgm:spPr/>
      <dgm:t>
        <a:bodyPr/>
        <a:lstStyle/>
        <a:p>
          <a:endParaRPr lang="en-US"/>
        </a:p>
      </dgm:t>
    </dgm:pt>
    <dgm:pt modelId="{86897CF3-1F44-A34A-801C-0D391A6DA869}" type="pres">
      <dgm:prSet presAssocID="{50DE6114-7032-5442-BF2A-CE935DA0DCFB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BF44EF0E-5989-4348-B817-2B77517D8A21}" type="pres">
      <dgm:prSet presAssocID="{CA906DAF-6BDA-4245-B8DD-E128B0F3F557}" presName="node" presStyleLbl="node1" presStyleIdx="1" presStyleCnt="11" custScaleX="127462" custScaleY="117166" custRadScaleRad="105263" custRadScaleInc="15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F0FE9-6A0A-324D-A33B-98E3CE12D566}" type="pres">
      <dgm:prSet presAssocID="{0851446A-832E-F141-B4DE-C76414A68E43}" presName="Name9" presStyleLbl="parChTrans1D2" presStyleIdx="2" presStyleCnt="11"/>
      <dgm:spPr/>
      <dgm:t>
        <a:bodyPr/>
        <a:lstStyle/>
        <a:p>
          <a:endParaRPr lang="en-US"/>
        </a:p>
      </dgm:t>
    </dgm:pt>
    <dgm:pt modelId="{9C24AF53-E150-A94E-8787-763729DC3D64}" type="pres">
      <dgm:prSet presAssocID="{0851446A-832E-F141-B4DE-C76414A68E43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6B11D57C-B710-9344-BE13-CA33FD18E13B}" type="pres">
      <dgm:prSet presAssocID="{04475BFD-716C-9947-BC20-87B99E0126FB}" presName="node" presStyleLbl="node1" presStyleIdx="2" presStyleCnt="11" custScaleX="131576" custScaleY="122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849C9-5B41-C348-A35B-069099181452}" type="pres">
      <dgm:prSet presAssocID="{6A519A4B-0ECA-FB46-97A1-1E402CE13EEC}" presName="Name9" presStyleLbl="parChTrans1D2" presStyleIdx="3" presStyleCnt="11"/>
      <dgm:spPr/>
      <dgm:t>
        <a:bodyPr/>
        <a:lstStyle/>
        <a:p>
          <a:endParaRPr lang="en-US"/>
        </a:p>
      </dgm:t>
    </dgm:pt>
    <dgm:pt modelId="{9E6729FD-8281-5046-8F34-3B18E0EFC20B}" type="pres">
      <dgm:prSet presAssocID="{6A519A4B-0ECA-FB46-97A1-1E402CE13EEC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0ACA2E03-060F-7A4A-A23E-EF2139A86F46}" type="pres">
      <dgm:prSet presAssocID="{29725C97-E1FD-9349-A59D-AA7E7BF0C843}" presName="node" presStyleLbl="node1" presStyleIdx="3" presStyleCnt="11" custScaleX="157217" custScaleY="105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5177C-24F0-D749-BE4C-8C02E4DC43B8}" type="pres">
      <dgm:prSet presAssocID="{A4B5A00E-B011-DE42-8A74-BCD38F4317CB}" presName="Name9" presStyleLbl="parChTrans1D2" presStyleIdx="4" presStyleCnt="11"/>
      <dgm:spPr/>
      <dgm:t>
        <a:bodyPr/>
        <a:lstStyle/>
        <a:p>
          <a:endParaRPr lang="en-US"/>
        </a:p>
      </dgm:t>
    </dgm:pt>
    <dgm:pt modelId="{344CD070-6A01-404B-B61E-118B8E8E3496}" type="pres">
      <dgm:prSet presAssocID="{A4B5A00E-B011-DE42-8A74-BCD38F4317CB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950CB373-DD9E-514D-8D98-E1B7C6E8E774}" type="pres">
      <dgm:prSet presAssocID="{FBA5B874-06B0-6A45-AC25-5141CF2499BA}" presName="node" presStyleLbl="node1" presStyleIdx="4" presStyleCnt="11" custScaleX="124370" custScaleY="122723" custRadScaleRad="104967" custRadScaleInc="-14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85A84-846E-134A-9007-BC2D2251CB1B}" type="pres">
      <dgm:prSet presAssocID="{F2E6702D-C7A0-394E-84D8-D269EC1B2228}" presName="Name9" presStyleLbl="parChTrans1D2" presStyleIdx="5" presStyleCnt="11"/>
      <dgm:spPr/>
      <dgm:t>
        <a:bodyPr/>
        <a:lstStyle/>
        <a:p>
          <a:endParaRPr lang="en-US"/>
        </a:p>
      </dgm:t>
    </dgm:pt>
    <dgm:pt modelId="{D88F4DF0-E251-CE43-9C11-A74CEB1313E3}" type="pres">
      <dgm:prSet presAssocID="{F2E6702D-C7A0-394E-84D8-D269EC1B2228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868EB6B2-4A36-BD48-807C-05A4C7415196}" type="pres">
      <dgm:prSet presAssocID="{36FBC3B3-5D05-A041-9F43-297247F40AE6}" presName="node" presStyleLbl="node1" presStyleIdx="5" presStyleCnt="11" custScaleX="139677" custScaleY="104315" custRadScaleRad="105224" custRadScaleInc="-30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52FDB-92EE-D34E-B875-C78872704AF3}" type="pres">
      <dgm:prSet presAssocID="{6917DF9F-11A0-314B-9478-1C759AE5C7C1}" presName="Name9" presStyleLbl="parChTrans1D2" presStyleIdx="6" presStyleCnt="11"/>
      <dgm:spPr/>
      <dgm:t>
        <a:bodyPr/>
        <a:lstStyle/>
        <a:p>
          <a:endParaRPr lang="en-US"/>
        </a:p>
      </dgm:t>
    </dgm:pt>
    <dgm:pt modelId="{A6569C13-FF35-564D-966D-22ACCAFAC7E6}" type="pres">
      <dgm:prSet presAssocID="{6917DF9F-11A0-314B-9478-1C759AE5C7C1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CF8DB27E-344D-8242-BC80-E53A7F4BE343}" type="pres">
      <dgm:prSet presAssocID="{384BD85D-A78B-FC4A-AC12-CA1C1E67F580}" presName="node" presStyleLbl="node1" presStyleIdx="6" presStyleCnt="11" custScaleX="167208" custScaleY="124168" custRadScaleRad="99872" custRadScaleInc="23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633C9-B400-A142-B483-B56E608DB523}" type="pres">
      <dgm:prSet presAssocID="{F2919795-9E83-C446-BD84-6DF0E225F0CF}" presName="Name9" presStyleLbl="parChTrans1D2" presStyleIdx="7" presStyleCnt="11"/>
      <dgm:spPr/>
      <dgm:t>
        <a:bodyPr/>
        <a:lstStyle/>
        <a:p>
          <a:endParaRPr lang="en-US"/>
        </a:p>
      </dgm:t>
    </dgm:pt>
    <dgm:pt modelId="{67F931FF-002E-DA4D-BAF7-6B6910AAD975}" type="pres">
      <dgm:prSet presAssocID="{F2919795-9E83-C446-BD84-6DF0E225F0CF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97EAC950-28E8-BC44-B820-9D71586BAF0C}" type="pres">
      <dgm:prSet presAssocID="{5719262C-FCBA-4842-A351-3F1684E9F2FC}" presName="node" presStyleLbl="node1" presStyleIdx="7" presStyleCnt="11" custRadScaleRad="105072" custRadScaleInc="22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6C3C0-9FBA-AB4B-8BCB-8F8E558AE1BB}" type="pres">
      <dgm:prSet presAssocID="{E3E7BC77-5928-0546-BAA5-031E8AE20ED1}" presName="Name9" presStyleLbl="parChTrans1D2" presStyleIdx="8" presStyleCnt="11"/>
      <dgm:spPr/>
      <dgm:t>
        <a:bodyPr/>
        <a:lstStyle/>
        <a:p>
          <a:endParaRPr lang="en-US"/>
        </a:p>
      </dgm:t>
    </dgm:pt>
    <dgm:pt modelId="{14E278A7-0197-3748-8933-AB86EA88681F}" type="pres">
      <dgm:prSet presAssocID="{E3E7BC77-5928-0546-BAA5-031E8AE20ED1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1B80B76E-6C24-3E4B-BB9A-486C69B63C36}" type="pres">
      <dgm:prSet presAssocID="{2676D1FB-E3F6-564C-BB71-A6E4E6B088AD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FE43A-C9DF-D747-98A6-6F65958F5C3F}" type="pres">
      <dgm:prSet presAssocID="{37F84579-68E4-474E-A2D9-4E9FF140448F}" presName="Name9" presStyleLbl="parChTrans1D2" presStyleIdx="9" presStyleCnt="11"/>
      <dgm:spPr/>
      <dgm:t>
        <a:bodyPr/>
        <a:lstStyle/>
        <a:p>
          <a:endParaRPr lang="en-US"/>
        </a:p>
      </dgm:t>
    </dgm:pt>
    <dgm:pt modelId="{4A21F55F-58E0-9D41-A0BD-72623807199F}" type="pres">
      <dgm:prSet presAssocID="{37F84579-68E4-474E-A2D9-4E9FF140448F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8193B86C-516F-E44D-AA70-AB21B6EEB4E8}" type="pres">
      <dgm:prSet presAssocID="{6E907DB7-7BF4-C744-969A-74014FE6CE8D}" presName="node" presStyleLbl="node1" presStyleIdx="9" presStyleCnt="11" custScaleX="148149" custRadScaleRad="97879" custRadScaleInc="-2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1D034-D5FB-5443-8C88-FE2A7E3DCAF1}" type="pres">
      <dgm:prSet presAssocID="{583B9280-4E42-CD41-895B-04FFE32074F1}" presName="Name9" presStyleLbl="parChTrans1D2" presStyleIdx="10" presStyleCnt="11"/>
      <dgm:spPr/>
      <dgm:t>
        <a:bodyPr/>
        <a:lstStyle/>
        <a:p>
          <a:endParaRPr lang="en-US"/>
        </a:p>
      </dgm:t>
    </dgm:pt>
    <dgm:pt modelId="{D2E483D3-2203-1243-B35D-519DBDC0E79A}" type="pres">
      <dgm:prSet presAssocID="{583B9280-4E42-CD41-895B-04FFE32074F1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D0D40B1B-53BA-A84F-A011-4D4E7E8D16E2}" type="pres">
      <dgm:prSet presAssocID="{F1B06805-D828-4344-8580-B7E01896C524}" presName="node" presStyleLbl="node1" presStyleIdx="10" presStyleCnt="11" custScaleX="135043" custScaleY="117166" custRadScaleRad="99915" custRadScaleInc="-27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CAF88-B605-47D1-A251-7DE637F33846}" type="presOf" srcId="{37F84579-68E4-474E-A2D9-4E9FF140448F}" destId="{4A21F55F-58E0-9D41-A0BD-72623807199F}" srcOrd="1" destOrd="0" presId="urn:microsoft.com/office/officeart/2005/8/layout/radial1"/>
    <dgm:cxn modelId="{52DE35AA-F64D-304E-A4BD-2607226254DE}" srcId="{74D711B6-44D0-564A-AA60-768F16F33165}" destId="{384BD85D-A78B-FC4A-AC12-CA1C1E67F580}" srcOrd="6" destOrd="0" parTransId="{6917DF9F-11A0-314B-9478-1C759AE5C7C1}" sibTransId="{848D63AB-91CF-A046-95F8-7C088C9BB424}"/>
    <dgm:cxn modelId="{34164989-5756-420B-8CD3-F99DAB810D82}" type="presOf" srcId="{A4B5A00E-B011-DE42-8A74-BCD38F4317CB}" destId="{1985177C-24F0-D749-BE4C-8C02E4DC43B8}" srcOrd="0" destOrd="0" presId="urn:microsoft.com/office/officeart/2005/8/layout/radial1"/>
    <dgm:cxn modelId="{A9973163-E3BA-4ABE-8B38-BEF3507C0636}" type="presOf" srcId="{0851446A-832E-F141-B4DE-C76414A68E43}" destId="{9C24AF53-E150-A94E-8787-763729DC3D64}" srcOrd="1" destOrd="0" presId="urn:microsoft.com/office/officeart/2005/8/layout/radial1"/>
    <dgm:cxn modelId="{C2E57AE1-C620-4633-B608-6DD545655124}" type="presOf" srcId="{6A519A4B-0ECA-FB46-97A1-1E402CE13EEC}" destId="{AD5849C9-5B41-C348-A35B-069099181452}" srcOrd="0" destOrd="0" presId="urn:microsoft.com/office/officeart/2005/8/layout/radial1"/>
    <dgm:cxn modelId="{1EB0BC96-97FF-4D06-A668-2779BF6C6FEA}" type="presOf" srcId="{F2E6702D-C7A0-394E-84D8-D269EC1B2228}" destId="{9F985A84-846E-134A-9007-BC2D2251CB1B}" srcOrd="0" destOrd="0" presId="urn:microsoft.com/office/officeart/2005/8/layout/radial1"/>
    <dgm:cxn modelId="{F7A6DC34-9A41-9447-AFE1-0D0609923D90}" srcId="{74D711B6-44D0-564A-AA60-768F16F33165}" destId="{6E907DB7-7BF4-C744-969A-74014FE6CE8D}" srcOrd="9" destOrd="0" parTransId="{37F84579-68E4-474E-A2D9-4E9FF140448F}" sibTransId="{C13EA180-C780-004B-9FD9-5D4A242440A4}"/>
    <dgm:cxn modelId="{8404CB7E-82DD-49E8-A0DB-B24855972EC3}" type="presOf" srcId="{E3E7BC77-5928-0546-BAA5-031E8AE20ED1}" destId="{86A6C3C0-9FBA-AB4B-8BCB-8F8E558AE1BB}" srcOrd="0" destOrd="0" presId="urn:microsoft.com/office/officeart/2005/8/layout/radial1"/>
    <dgm:cxn modelId="{B6B579BF-41B4-42C5-8C37-0C1C8B574D76}" type="presOf" srcId="{583B9280-4E42-CD41-895B-04FFE32074F1}" destId="{6C81D034-D5FB-5443-8C88-FE2A7E3DCAF1}" srcOrd="0" destOrd="0" presId="urn:microsoft.com/office/officeart/2005/8/layout/radial1"/>
    <dgm:cxn modelId="{90845B6E-058D-3446-95AC-DB2A2EA97C6B}" srcId="{74D711B6-44D0-564A-AA60-768F16F33165}" destId="{5719262C-FCBA-4842-A351-3F1684E9F2FC}" srcOrd="7" destOrd="0" parTransId="{F2919795-9E83-C446-BD84-6DF0E225F0CF}" sibTransId="{9EE4DB78-C205-1B49-9D4F-595B4C950A52}"/>
    <dgm:cxn modelId="{6682630E-AD03-2E48-852A-ED1E90406216}" srcId="{74D711B6-44D0-564A-AA60-768F16F33165}" destId="{04475BFD-716C-9947-BC20-87B99E0126FB}" srcOrd="2" destOrd="0" parTransId="{0851446A-832E-F141-B4DE-C76414A68E43}" sibTransId="{2C48A864-6EBD-774F-8345-6E9F668577A8}"/>
    <dgm:cxn modelId="{5455A173-D9DB-47BD-8E4D-DBBBDAB389B1}" type="presOf" srcId="{6917DF9F-11A0-314B-9478-1C759AE5C7C1}" destId="{A6569C13-FF35-564D-966D-22ACCAFAC7E6}" srcOrd="1" destOrd="0" presId="urn:microsoft.com/office/officeart/2005/8/layout/radial1"/>
    <dgm:cxn modelId="{4D108674-F982-4C87-98BC-F2A753EC4A71}" type="presOf" srcId="{F2E6702D-C7A0-394E-84D8-D269EC1B2228}" destId="{D88F4DF0-E251-CE43-9C11-A74CEB1313E3}" srcOrd="1" destOrd="0" presId="urn:microsoft.com/office/officeart/2005/8/layout/radial1"/>
    <dgm:cxn modelId="{02904231-9678-4A78-9596-DB31817859E8}" type="presOf" srcId="{2676D1FB-E3F6-564C-BB71-A6E4E6B088AD}" destId="{1B80B76E-6C24-3E4B-BB9A-486C69B63C36}" srcOrd="0" destOrd="0" presId="urn:microsoft.com/office/officeart/2005/8/layout/radial1"/>
    <dgm:cxn modelId="{876BFB7A-F026-4971-8967-F85424D6AF2D}" type="presOf" srcId="{E3E7BC77-5928-0546-BAA5-031E8AE20ED1}" destId="{14E278A7-0197-3748-8933-AB86EA88681F}" srcOrd="1" destOrd="0" presId="urn:microsoft.com/office/officeart/2005/8/layout/radial1"/>
    <dgm:cxn modelId="{B194EC5C-059C-49F3-9334-172DC0247014}" type="presOf" srcId="{32959C6A-8B34-F749-B27F-D4D125D7479E}" destId="{A33DFAE7-D6CD-2645-8E32-7FDDD8AFF638}" srcOrd="1" destOrd="0" presId="urn:microsoft.com/office/officeart/2005/8/layout/radial1"/>
    <dgm:cxn modelId="{E5E69194-E66A-4A44-9CFC-4E6CBA36FDD7}" srcId="{74D711B6-44D0-564A-AA60-768F16F33165}" destId="{FBA5B874-06B0-6A45-AC25-5141CF2499BA}" srcOrd="4" destOrd="0" parTransId="{A4B5A00E-B011-DE42-8A74-BCD38F4317CB}" sibTransId="{7831B223-3AAE-B447-B661-7B3FCD2D7EEE}"/>
    <dgm:cxn modelId="{28F78898-D1E7-4414-884D-64580DE2756A}" type="presOf" srcId="{F1B06805-D828-4344-8580-B7E01896C524}" destId="{D0D40B1B-53BA-A84F-A011-4D4E7E8D16E2}" srcOrd="0" destOrd="0" presId="urn:microsoft.com/office/officeart/2005/8/layout/radial1"/>
    <dgm:cxn modelId="{451145A9-8003-4110-AA55-29E63544B8ED}" type="presOf" srcId="{384BD85D-A78B-FC4A-AC12-CA1C1E67F580}" destId="{CF8DB27E-344D-8242-BC80-E53A7F4BE343}" srcOrd="0" destOrd="0" presId="urn:microsoft.com/office/officeart/2005/8/layout/radial1"/>
    <dgm:cxn modelId="{8E8A1757-D38C-47A7-8D66-208B6B183188}" type="presOf" srcId="{74D711B6-44D0-564A-AA60-768F16F33165}" destId="{363D73FD-BC97-E74F-8511-E6921BCC665D}" srcOrd="0" destOrd="0" presId="urn:microsoft.com/office/officeart/2005/8/layout/radial1"/>
    <dgm:cxn modelId="{F6314DE5-B2C0-4BCD-B50C-32A5C6BA8466}" type="presOf" srcId="{50DE6114-7032-5442-BF2A-CE935DA0DCFB}" destId="{0B479031-9153-7C47-B75F-4D8875EE1B31}" srcOrd="0" destOrd="0" presId="urn:microsoft.com/office/officeart/2005/8/layout/radial1"/>
    <dgm:cxn modelId="{4F23DBC9-3C41-434D-AC69-59D2501FCE43}" type="presOf" srcId="{6A519A4B-0ECA-FB46-97A1-1E402CE13EEC}" destId="{9E6729FD-8281-5046-8F34-3B18E0EFC20B}" srcOrd="1" destOrd="0" presId="urn:microsoft.com/office/officeart/2005/8/layout/radial1"/>
    <dgm:cxn modelId="{57D991EA-B47E-45F1-87AE-1108F534FAA1}" type="presOf" srcId="{0851446A-832E-F141-B4DE-C76414A68E43}" destId="{866F0FE9-6A0A-324D-A33B-98E3CE12D566}" srcOrd="0" destOrd="0" presId="urn:microsoft.com/office/officeart/2005/8/layout/radial1"/>
    <dgm:cxn modelId="{0A64DC89-A0EC-1644-B7E9-5CBD33E7AE14}" srcId="{74D711B6-44D0-564A-AA60-768F16F33165}" destId="{2676D1FB-E3F6-564C-BB71-A6E4E6B088AD}" srcOrd="8" destOrd="0" parTransId="{E3E7BC77-5928-0546-BAA5-031E8AE20ED1}" sibTransId="{7E15DE17-C21C-3742-984D-618E0E11C54F}"/>
    <dgm:cxn modelId="{7E3D7F76-70C6-4261-8C13-0BD2B9BCF33D}" type="presOf" srcId="{9B8C4135-1D68-C94F-B812-4967AD5345CE}" destId="{68F57157-587F-4646-970D-371DC704E557}" srcOrd="0" destOrd="0" presId="urn:microsoft.com/office/officeart/2005/8/layout/radial1"/>
    <dgm:cxn modelId="{F5365CF9-F83A-4AE4-A473-242ABC1F2D66}" type="presOf" srcId="{36FBC3B3-5D05-A041-9F43-297247F40AE6}" destId="{868EB6B2-4A36-BD48-807C-05A4C7415196}" srcOrd="0" destOrd="0" presId="urn:microsoft.com/office/officeart/2005/8/layout/radial1"/>
    <dgm:cxn modelId="{569B25EF-E9D5-E54B-B239-1331C9C001F2}" srcId="{74D711B6-44D0-564A-AA60-768F16F33165}" destId="{CA906DAF-6BDA-4245-B8DD-E128B0F3F557}" srcOrd="1" destOrd="0" parTransId="{50DE6114-7032-5442-BF2A-CE935DA0DCFB}" sibTransId="{B43490D1-7F4B-8641-9A4A-1477C526D401}"/>
    <dgm:cxn modelId="{93B48DE9-ACDD-4D5B-BF2E-8B580C82A524}" type="presOf" srcId="{F2919795-9E83-C446-BD84-6DF0E225F0CF}" destId="{67F931FF-002E-DA4D-BAF7-6B6910AAD975}" srcOrd="1" destOrd="0" presId="urn:microsoft.com/office/officeart/2005/8/layout/radial1"/>
    <dgm:cxn modelId="{77105D1B-CB90-438A-AEA8-E06F03129DA6}" type="presOf" srcId="{29725C97-E1FD-9349-A59D-AA7E7BF0C843}" destId="{0ACA2E03-060F-7A4A-A23E-EF2139A86F46}" srcOrd="0" destOrd="0" presId="urn:microsoft.com/office/officeart/2005/8/layout/radial1"/>
    <dgm:cxn modelId="{6C8BBD8F-8808-4226-8757-B850F779AB91}" type="presOf" srcId="{FBA5B874-06B0-6A45-AC25-5141CF2499BA}" destId="{950CB373-DD9E-514D-8D98-E1B7C6E8E774}" srcOrd="0" destOrd="0" presId="urn:microsoft.com/office/officeart/2005/8/layout/radial1"/>
    <dgm:cxn modelId="{C3142F7B-D9CD-4A7B-A087-7A7424DFCAED}" type="presOf" srcId="{5719262C-FCBA-4842-A351-3F1684E9F2FC}" destId="{97EAC950-28E8-BC44-B820-9D71586BAF0C}" srcOrd="0" destOrd="0" presId="urn:microsoft.com/office/officeart/2005/8/layout/radial1"/>
    <dgm:cxn modelId="{2BCCE69C-0944-4577-BB42-A9D8617CF19E}" type="presOf" srcId="{6E907DB7-7BF4-C744-969A-74014FE6CE8D}" destId="{8193B86C-516F-E44D-AA70-AB21B6EEB4E8}" srcOrd="0" destOrd="0" presId="urn:microsoft.com/office/officeart/2005/8/layout/radial1"/>
    <dgm:cxn modelId="{BC5B336C-B6EF-6642-974A-C4EF17C2E251}" srcId="{9B8C4135-1D68-C94F-B812-4967AD5345CE}" destId="{74D711B6-44D0-564A-AA60-768F16F33165}" srcOrd="0" destOrd="0" parTransId="{DB00EE0C-C128-B04B-A5FA-AABA2DF25EE0}" sibTransId="{7567EBC1-92D1-BB42-9BED-6C65B3D3B8B9}"/>
    <dgm:cxn modelId="{ABB24978-D0C2-154D-A5E9-03A66CCD3B81}" srcId="{74D711B6-44D0-564A-AA60-768F16F33165}" destId="{F1B06805-D828-4344-8580-B7E01896C524}" srcOrd="10" destOrd="0" parTransId="{583B9280-4E42-CD41-895B-04FFE32074F1}" sibTransId="{86CCAA4F-C917-6546-9AFD-FF455E8ED1C6}"/>
    <dgm:cxn modelId="{1698FCC1-33BE-4D4D-BF23-E69880F986AC}" type="presOf" srcId="{37F84579-68E4-474E-A2D9-4E9FF140448F}" destId="{2CFFE43A-C9DF-D747-98A6-6F65958F5C3F}" srcOrd="0" destOrd="0" presId="urn:microsoft.com/office/officeart/2005/8/layout/radial1"/>
    <dgm:cxn modelId="{F82E5F04-2150-4BD3-AA6D-6CD6161DC008}" type="presOf" srcId="{50DE6114-7032-5442-BF2A-CE935DA0DCFB}" destId="{86897CF3-1F44-A34A-801C-0D391A6DA869}" srcOrd="1" destOrd="0" presId="urn:microsoft.com/office/officeart/2005/8/layout/radial1"/>
    <dgm:cxn modelId="{B2F882CE-D461-A344-A831-21635B984337}" srcId="{74D711B6-44D0-564A-AA60-768F16F33165}" destId="{30D1067C-A3B6-2A49-AC5E-88C4A1A00035}" srcOrd="0" destOrd="0" parTransId="{32959C6A-8B34-F749-B27F-D4D125D7479E}" sibTransId="{2922661B-F73C-D648-BA39-E53B87C2FAAA}"/>
    <dgm:cxn modelId="{3547F07F-89EE-4FC1-BC65-596C94E7719A}" type="presOf" srcId="{30D1067C-A3B6-2A49-AC5E-88C4A1A00035}" destId="{0532E587-F317-AB44-8C06-BEDAB677108B}" srcOrd="0" destOrd="0" presId="urn:microsoft.com/office/officeart/2005/8/layout/radial1"/>
    <dgm:cxn modelId="{A59491D7-B62D-4775-8C6A-2D31E5AA7D49}" type="presOf" srcId="{04475BFD-716C-9947-BC20-87B99E0126FB}" destId="{6B11D57C-B710-9344-BE13-CA33FD18E13B}" srcOrd="0" destOrd="0" presId="urn:microsoft.com/office/officeart/2005/8/layout/radial1"/>
    <dgm:cxn modelId="{EDA3AE4F-D8D8-4D3F-A79B-FA7F40A3C5E1}" type="presOf" srcId="{583B9280-4E42-CD41-895B-04FFE32074F1}" destId="{D2E483D3-2203-1243-B35D-519DBDC0E79A}" srcOrd="1" destOrd="0" presId="urn:microsoft.com/office/officeart/2005/8/layout/radial1"/>
    <dgm:cxn modelId="{E06AA955-73D1-474E-B699-F228061F8019}" type="presOf" srcId="{A4B5A00E-B011-DE42-8A74-BCD38F4317CB}" destId="{344CD070-6A01-404B-B61E-118B8E8E3496}" srcOrd="1" destOrd="0" presId="urn:microsoft.com/office/officeart/2005/8/layout/radial1"/>
    <dgm:cxn modelId="{EAFC812F-78FA-40B9-974D-D4F85E14A353}" type="presOf" srcId="{CA906DAF-6BDA-4245-B8DD-E128B0F3F557}" destId="{BF44EF0E-5989-4348-B817-2B77517D8A21}" srcOrd="0" destOrd="0" presId="urn:microsoft.com/office/officeart/2005/8/layout/radial1"/>
    <dgm:cxn modelId="{A1442F73-FEF2-4441-AD4D-8DA2D41F8BA7}" srcId="{74D711B6-44D0-564A-AA60-768F16F33165}" destId="{36FBC3B3-5D05-A041-9F43-297247F40AE6}" srcOrd="5" destOrd="0" parTransId="{F2E6702D-C7A0-394E-84D8-D269EC1B2228}" sibTransId="{1B8C5953-C969-AC4C-A3CD-E8F2B29F6F0E}"/>
    <dgm:cxn modelId="{97C91697-6ADE-43EC-BAFF-F05816E95A8D}" type="presOf" srcId="{32959C6A-8B34-F749-B27F-D4D125D7479E}" destId="{7694CE64-D227-7F4B-BB13-624C0ADF29A3}" srcOrd="0" destOrd="0" presId="urn:microsoft.com/office/officeart/2005/8/layout/radial1"/>
    <dgm:cxn modelId="{70B92F2F-6989-4029-AD58-C27942FCB879}" type="presOf" srcId="{F2919795-9E83-C446-BD84-6DF0E225F0CF}" destId="{804633C9-B400-A142-B483-B56E608DB523}" srcOrd="0" destOrd="0" presId="urn:microsoft.com/office/officeart/2005/8/layout/radial1"/>
    <dgm:cxn modelId="{5AF1DEAE-764D-FD4D-A7AE-18661851B763}" srcId="{74D711B6-44D0-564A-AA60-768F16F33165}" destId="{29725C97-E1FD-9349-A59D-AA7E7BF0C843}" srcOrd="3" destOrd="0" parTransId="{6A519A4B-0ECA-FB46-97A1-1E402CE13EEC}" sibTransId="{16988DBA-CF7C-8449-B926-6869AEC00A49}"/>
    <dgm:cxn modelId="{2D6976DB-CA12-4958-A42D-D745316E9C54}" type="presOf" srcId="{6917DF9F-11A0-314B-9478-1C759AE5C7C1}" destId="{A6652FDB-92EE-D34E-B875-C78872704AF3}" srcOrd="0" destOrd="0" presId="urn:microsoft.com/office/officeart/2005/8/layout/radial1"/>
    <dgm:cxn modelId="{CD4356B5-ADFC-4306-B531-045348ABAA77}" type="presParOf" srcId="{68F57157-587F-4646-970D-371DC704E557}" destId="{363D73FD-BC97-E74F-8511-E6921BCC665D}" srcOrd="0" destOrd="0" presId="urn:microsoft.com/office/officeart/2005/8/layout/radial1"/>
    <dgm:cxn modelId="{13FBE2AA-D84B-4D4A-B8A7-072EFE86A055}" type="presParOf" srcId="{68F57157-587F-4646-970D-371DC704E557}" destId="{7694CE64-D227-7F4B-BB13-624C0ADF29A3}" srcOrd="1" destOrd="0" presId="urn:microsoft.com/office/officeart/2005/8/layout/radial1"/>
    <dgm:cxn modelId="{07083BDB-A1C1-4C4C-B885-FB36ED7A093A}" type="presParOf" srcId="{7694CE64-D227-7F4B-BB13-624C0ADF29A3}" destId="{A33DFAE7-D6CD-2645-8E32-7FDDD8AFF638}" srcOrd="0" destOrd="0" presId="urn:microsoft.com/office/officeart/2005/8/layout/radial1"/>
    <dgm:cxn modelId="{AA35232A-2334-46CF-81FE-4BF5BE1351CA}" type="presParOf" srcId="{68F57157-587F-4646-970D-371DC704E557}" destId="{0532E587-F317-AB44-8C06-BEDAB677108B}" srcOrd="2" destOrd="0" presId="urn:microsoft.com/office/officeart/2005/8/layout/radial1"/>
    <dgm:cxn modelId="{1119957D-CBF8-487F-A3CF-49335202EFD1}" type="presParOf" srcId="{68F57157-587F-4646-970D-371DC704E557}" destId="{0B479031-9153-7C47-B75F-4D8875EE1B31}" srcOrd="3" destOrd="0" presId="urn:microsoft.com/office/officeart/2005/8/layout/radial1"/>
    <dgm:cxn modelId="{7AFDF7CD-FCDF-4131-9927-98D57331AFAB}" type="presParOf" srcId="{0B479031-9153-7C47-B75F-4D8875EE1B31}" destId="{86897CF3-1F44-A34A-801C-0D391A6DA869}" srcOrd="0" destOrd="0" presId="urn:microsoft.com/office/officeart/2005/8/layout/radial1"/>
    <dgm:cxn modelId="{6D3E253F-3A1E-41D4-B91C-97D8EB57D907}" type="presParOf" srcId="{68F57157-587F-4646-970D-371DC704E557}" destId="{BF44EF0E-5989-4348-B817-2B77517D8A21}" srcOrd="4" destOrd="0" presId="urn:microsoft.com/office/officeart/2005/8/layout/radial1"/>
    <dgm:cxn modelId="{2CBC80BB-2CE8-4453-A1B8-A8B75520FD77}" type="presParOf" srcId="{68F57157-587F-4646-970D-371DC704E557}" destId="{866F0FE9-6A0A-324D-A33B-98E3CE12D566}" srcOrd="5" destOrd="0" presId="urn:microsoft.com/office/officeart/2005/8/layout/radial1"/>
    <dgm:cxn modelId="{20FD7619-5291-4A89-84C2-0125A3EDCBDD}" type="presParOf" srcId="{866F0FE9-6A0A-324D-A33B-98E3CE12D566}" destId="{9C24AF53-E150-A94E-8787-763729DC3D64}" srcOrd="0" destOrd="0" presId="urn:microsoft.com/office/officeart/2005/8/layout/radial1"/>
    <dgm:cxn modelId="{607BB0D9-0834-4AAB-B385-C640C4252BA9}" type="presParOf" srcId="{68F57157-587F-4646-970D-371DC704E557}" destId="{6B11D57C-B710-9344-BE13-CA33FD18E13B}" srcOrd="6" destOrd="0" presId="urn:microsoft.com/office/officeart/2005/8/layout/radial1"/>
    <dgm:cxn modelId="{FCA42907-76E6-4497-B434-25D50C644EB9}" type="presParOf" srcId="{68F57157-587F-4646-970D-371DC704E557}" destId="{AD5849C9-5B41-C348-A35B-069099181452}" srcOrd="7" destOrd="0" presId="urn:microsoft.com/office/officeart/2005/8/layout/radial1"/>
    <dgm:cxn modelId="{B8D9EDEA-FB7B-4F4B-8AD9-FB8DAED7D549}" type="presParOf" srcId="{AD5849C9-5B41-C348-A35B-069099181452}" destId="{9E6729FD-8281-5046-8F34-3B18E0EFC20B}" srcOrd="0" destOrd="0" presId="urn:microsoft.com/office/officeart/2005/8/layout/radial1"/>
    <dgm:cxn modelId="{83944981-A0D1-4720-86D2-7D5E7D665931}" type="presParOf" srcId="{68F57157-587F-4646-970D-371DC704E557}" destId="{0ACA2E03-060F-7A4A-A23E-EF2139A86F46}" srcOrd="8" destOrd="0" presId="urn:microsoft.com/office/officeart/2005/8/layout/radial1"/>
    <dgm:cxn modelId="{D24BA43F-8EEB-4968-8DC7-3EF98DA3921D}" type="presParOf" srcId="{68F57157-587F-4646-970D-371DC704E557}" destId="{1985177C-24F0-D749-BE4C-8C02E4DC43B8}" srcOrd="9" destOrd="0" presId="urn:microsoft.com/office/officeart/2005/8/layout/radial1"/>
    <dgm:cxn modelId="{4F48262B-9C9E-4778-89E3-F651485D7E7F}" type="presParOf" srcId="{1985177C-24F0-D749-BE4C-8C02E4DC43B8}" destId="{344CD070-6A01-404B-B61E-118B8E8E3496}" srcOrd="0" destOrd="0" presId="urn:microsoft.com/office/officeart/2005/8/layout/radial1"/>
    <dgm:cxn modelId="{4686A262-7DA2-485F-8A2D-DCD138147A23}" type="presParOf" srcId="{68F57157-587F-4646-970D-371DC704E557}" destId="{950CB373-DD9E-514D-8D98-E1B7C6E8E774}" srcOrd="10" destOrd="0" presId="urn:microsoft.com/office/officeart/2005/8/layout/radial1"/>
    <dgm:cxn modelId="{F11774E0-8488-4D31-835E-387782ABA708}" type="presParOf" srcId="{68F57157-587F-4646-970D-371DC704E557}" destId="{9F985A84-846E-134A-9007-BC2D2251CB1B}" srcOrd="11" destOrd="0" presId="urn:microsoft.com/office/officeart/2005/8/layout/radial1"/>
    <dgm:cxn modelId="{928809D1-E8A0-49D4-B140-A95CAB1E3508}" type="presParOf" srcId="{9F985A84-846E-134A-9007-BC2D2251CB1B}" destId="{D88F4DF0-E251-CE43-9C11-A74CEB1313E3}" srcOrd="0" destOrd="0" presId="urn:microsoft.com/office/officeart/2005/8/layout/radial1"/>
    <dgm:cxn modelId="{06C50625-0CCD-40D9-91A7-9384D939292B}" type="presParOf" srcId="{68F57157-587F-4646-970D-371DC704E557}" destId="{868EB6B2-4A36-BD48-807C-05A4C7415196}" srcOrd="12" destOrd="0" presId="urn:microsoft.com/office/officeart/2005/8/layout/radial1"/>
    <dgm:cxn modelId="{EFCB2EE6-C30E-4362-8C20-C658311E4FAF}" type="presParOf" srcId="{68F57157-587F-4646-970D-371DC704E557}" destId="{A6652FDB-92EE-D34E-B875-C78872704AF3}" srcOrd="13" destOrd="0" presId="urn:microsoft.com/office/officeart/2005/8/layout/radial1"/>
    <dgm:cxn modelId="{C9E8417D-9C7F-4C84-9E7B-0622F807666F}" type="presParOf" srcId="{A6652FDB-92EE-D34E-B875-C78872704AF3}" destId="{A6569C13-FF35-564D-966D-22ACCAFAC7E6}" srcOrd="0" destOrd="0" presId="urn:microsoft.com/office/officeart/2005/8/layout/radial1"/>
    <dgm:cxn modelId="{ED4ACC97-233D-45C4-AC54-168E00B9232A}" type="presParOf" srcId="{68F57157-587F-4646-970D-371DC704E557}" destId="{CF8DB27E-344D-8242-BC80-E53A7F4BE343}" srcOrd="14" destOrd="0" presId="urn:microsoft.com/office/officeart/2005/8/layout/radial1"/>
    <dgm:cxn modelId="{F6EE2A20-7A27-4E45-8C22-A37113A1AD28}" type="presParOf" srcId="{68F57157-587F-4646-970D-371DC704E557}" destId="{804633C9-B400-A142-B483-B56E608DB523}" srcOrd="15" destOrd="0" presId="urn:microsoft.com/office/officeart/2005/8/layout/radial1"/>
    <dgm:cxn modelId="{9043A356-0B2E-4FAE-80C4-C54E0999519C}" type="presParOf" srcId="{804633C9-B400-A142-B483-B56E608DB523}" destId="{67F931FF-002E-DA4D-BAF7-6B6910AAD975}" srcOrd="0" destOrd="0" presId="urn:microsoft.com/office/officeart/2005/8/layout/radial1"/>
    <dgm:cxn modelId="{E94EB77A-4FFF-4BDD-B5F9-B52CCBF998F4}" type="presParOf" srcId="{68F57157-587F-4646-970D-371DC704E557}" destId="{97EAC950-28E8-BC44-B820-9D71586BAF0C}" srcOrd="16" destOrd="0" presId="urn:microsoft.com/office/officeart/2005/8/layout/radial1"/>
    <dgm:cxn modelId="{E25BAA0F-C612-42CE-A5FA-72AD947C1BB1}" type="presParOf" srcId="{68F57157-587F-4646-970D-371DC704E557}" destId="{86A6C3C0-9FBA-AB4B-8BCB-8F8E558AE1BB}" srcOrd="17" destOrd="0" presId="urn:microsoft.com/office/officeart/2005/8/layout/radial1"/>
    <dgm:cxn modelId="{C5FF8495-922B-4F0D-8D47-906D13EFB97C}" type="presParOf" srcId="{86A6C3C0-9FBA-AB4B-8BCB-8F8E558AE1BB}" destId="{14E278A7-0197-3748-8933-AB86EA88681F}" srcOrd="0" destOrd="0" presId="urn:microsoft.com/office/officeart/2005/8/layout/radial1"/>
    <dgm:cxn modelId="{CF9A9E07-661D-4DE5-820F-70A3A159992F}" type="presParOf" srcId="{68F57157-587F-4646-970D-371DC704E557}" destId="{1B80B76E-6C24-3E4B-BB9A-486C69B63C36}" srcOrd="18" destOrd="0" presId="urn:microsoft.com/office/officeart/2005/8/layout/radial1"/>
    <dgm:cxn modelId="{B4C81798-15BD-4093-9FB3-C7240F76584A}" type="presParOf" srcId="{68F57157-587F-4646-970D-371DC704E557}" destId="{2CFFE43A-C9DF-D747-98A6-6F65958F5C3F}" srcOrd="19" destOrd="0" presId="urn:microsoft.com/office/officeart/2005/8/layout/radial1"/>
    <dgm:cxn modelId="{2F2633CD-1729-41F7-8466-DB93B823866E}" type="presParOf" srcId="{2CFFE43A-C9DF-D747-98A6-6F65958F5C3F}" destId="{4A21F55F-58E0-9D41-A0BD-72623807199F}" srcOrd="0" destOrd="0" presId="urn:microsoft.com/office/officeart/2005/8/layout/radial1"/>
    <dgm:cxn modelId="{EEF2B438-DB8F-4083-A9CB-A704FF6DA1D7}" type="presParOf" srcId="{68F57157-587F-4646-970D-371DC704E557}" destId="{8193B86C-516F-E44D-AA70-AB21B6EEB4E8}" srcOrd="20" destOrd="0" presId="urn:microsoft.com/office/officeart/2005/8/layout/radial1"/>
    <dgm:cxn modelId="{E4C64288-2C5E-48ED-BFC0-4A3ECEE0F742}" type="presParOf" srcId="{68F57157-587F-4646-970D-371DC704E557}" destId="{6C81D034-D5FB-5443-8C88-FE2A7E3DCAF1}" srcOrd="21" destOrd="0" presId="urn:microsoft.com/office/officeart/2005/8/layout/radial1"/>
    <dgm:cxn modelId="{6980A47F-86D1-482C-9C6F-F93CECC47D75}" type="presParOf" srcId="{6C81D034-D5FB-5443-8C88-FE2A7E3DCAF1}" destId="{D2E483D3-2203-1243-B35D-519DBDC0E79A}" srcOrd="0" destOrd="0" presId="urn:microsoft.com/office/officeart/2005/8/layout/radial1"/>
    <dgm:cxn modelId="{8608FC5C-B2D1-41F6-AED0-FE9F81AF12AB}" type="presParOf" srcId="{68F57157-587F-4646-970D-371DC704E557}" destId="{D0D40B1B-53BA-A84F-A011-4D4E7E8D16E2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C65F7-44F7-D14B-86E4-82D1B3F2BD75}">
      <dsp:nvSpPr>
        <dsp:cNvPr id="0" name=""/>
        <dsp:cNvSpPr/>
      </dsp:nvSpPr>
      <dsp:spPr>
        <a:xfrm>
          <a:off x="3800330" y="2457447"/>
          <a:ext cx="2089791" cy="1741961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alibri"/>
              <a:cs typeface="Calibri"/>
            </a:rPr>
            <a:t>The Changing Landscape</a:t>
          </a:r>
          <a:endParaRPr lang="en-US" sz="2200" b="1" kern="1200" dirty="0">
            <a:latin typeface="Calibri"/>
            <a:cs typeface="Calibri"/>
          </a:endParaRPr>
        </a:p>
      </dsp:txBody>
      <dsp:txXfrm>
        <a:off x="4106373" y="2712551"/>
        <a:ext cx="1477705" cy="1231753"/>
      </dsp:txXfrm>
    </dsp:sp>
    <dsp:sp modelId="{CC28DECF-2893-D744-BB00-9361BF142261}">
      <dsp:nvSpPr>
        <dsp:cNvPr id="0" name=""/>
        <dsp:cNvSpPr/>
      </dsp:nvSpPr>
      <dsp:spPr>
        <a:xfrm rot="16200000">
          <a:off x="4375081" y="1973328"/>
          <a:ext cx="940288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40288" y="139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821719" y="1963795"/>
        <a:ext cx="47014" cy="47014"/>
      </dsp:txXfrm>
    </dsp:sp>
    <dsp:sp modelId="{43E6F507-B0EE-0542-B2AF-0A8328677553}">
      <dsp:nvSpPr>
        <dsp:cNvPr id="0" name=""/>
        <dsp:cNvSpPr/>
      </dsp:nvSpPr>
      <dsp:spPr>
        <a:xfrm>
          <a:off x="3891176" y="6953"/>
          <a:ext cx="1908098" cy="151020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/>
              <a:cs typeface="Calibri"/>
            </a:rPr>
            <a:t>No Religious Affiliation</a:t>
          </a:r>
          <a:endParaRPr lang="en-US" sz="1800" b="1" kern="1200" dirty="0">
            <a:latin typeface="Calibri"/>
            <a:cs typeface="Calibri"/>
          </a:endParaRPr>
        </a:p>
      </dsp:txBody>
      <dsp:txXfrm>
        <a:off x="4170610" y="228117"/>
        <a:ext cx="1349230" cy="1067877"/>
      </dsp:txXfrm>
    </dsp:sp>
    <dsp:sp modelId="{9A6D5D1D-371D-9148-8AA7-9E0ECC2CEF57}">
      <dsp:nvSpPr>
        <dsp:cNvPr id="0" name=""/>
        <dsp:cNvSpPr/>
      </dsp:nvSpPr>
      <dsp:spPr>
        <a:xfrm rot="19048230">
          <a:off x="5445881" y="2407604"/>
          <a:ext cx="775948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775948" y="139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14456" y="2402180"/>
        <a:ext cx="38797" cy="38797"/>
      </dsp:txXfrm>
    </dsp:sp>
    <dsp:sp modelId="{3F85F9D6-5EA2-E641-9EEE-96223C07EF80}">
      <dsp:nvSpPr>
        <dsp:cNvPr id="0" name=""/>
        <dsp:cNvSpPr/>
      </dsp:nvSpPr>
      <dsp:spPr>
        <a:xfrm>
          <a:off x="5788974" y="832516"/>
          <a:ext cx="1908098" cy="151020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/>
              <a:cs typeface="Calibri"/>
            </a:rPr>
            <a:t>Spiritual, not Religious</a:t>
          </a:r>
          <a:endParaRPr lang="en-US" sz="1800" b="1" kern="1200" dirty="0">
            <a:latin typeface="Calibri"/>
            <a:cs typeface="Calibri"/>
          </a:endParaRPr>
        </a:p>
      </dsp:txBody>
      <dsp:txXfrm>
        <a:off x="6068408" y="1053680"/>
        <a:ext cx="1349230" cy="1067877"/>
      </dsp:txXfrm>
    </dsp:sp>
    <dsp:sp modelId="{2CC10154-609D-334C-A4B7-60D383DB5735}">
      <dsp:nvSpPr>
        <dsp:cNvPr id="0" name=""/>
        <dsp:cNvSpPr/>
      </dsp:nvSpPr>
      <dsp:spPr>
        <a:xfrm rot="21559500">
          <a:off x="5889999" y="3298965"/>
          <a:ext cx="539627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539627" y="139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146321" y="3299449"/>
        <a:ext cx="26981" cy="26981"/>
      </dsp:txXfrm>
    </dsp:sp>
    <dsp:sp modelId="{69CA0356-E921-1A40-B85D-35C72B89A78B}">
      <dsp:nvSpPr>
        <dsp:cNvPr id="0" name=""/>
        <dsp:cNvSpPr/>
      </dsp:nvSpPr>
      <dsp:spPr>
        <a:xfrm>
          <a:off x="6429501" y="2543420"/>
          <a:ext cx="1908098" cy="151020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/>
              <a:cs typeface="Calibri"/>
            </a:rPr>
            <a:t>Declining Church Participation </a:t>
          </a:r>
          <a:endParaRPr lang="en-US" sz="1800" b="1" kern="1200" dirty="0">
            <a:latin typeface="Calibri"/>
            <a:cs typeface="Calibri"/>
          </a:endParaRPr>
        </a:p>
      </dsp:txBody>
      <dsp:txXfrm>
        <a:off x="6708935" y="2764584"/>
        <a:ext cx="1349230" cy="1067877"/>
      </dsp:txXfrm>
    </dsp:sp>
    <dsp:sp modelId="{31566290-30EA-B941-9E23-3F54FA655789}">
      <dsp:nvSpPr>
        <dsp:cNvPr id="0" name=""/>
        <dsp:cNvSpPr/>
      </dsp:nvSpPr>
      <dsp:spPr>
        <a:xfrm rot="2550717">
          <a:off x="5435024" y="4249758"/>
          <a:ext cx="860960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860960" y="139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43981" y="4242208"/>
        <a:ext cx="43048" cy="43048"/>
      </dsp:txXfrm>
    </dsp:sp>
    <dsp:sp modelId="{D022EB0C-825C-924F-8E4E-AF7504250452}">
      <dsp:nvSpPr>
        <dsp:cNvPr id="0" name=""/>
        <dsp:cNvSpPr/>
      </dsp:nvSpPr>
      <dsp:spPr>
        <a:xfrm>
          <a:off x="5852257" y="4371077"/>
          <a:ext cx="1908098" cy="151020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/>
              <a:cs typeface="Calibri"/>
            </a:rPr>
            <a:t>Increasing Diversity &amp; Pluralism</a:t>
          </a:r>
          <a:endParaRPr lang="en-US" sz="1800" b="1" kern="1200" dirty="0">
            <a:latin typeface="Calibri"/>
            <a:cs typeface="Calibri"/>
          </a:endParaRPr>
        </a:p>
      </dsp:txBody>
      <dsp:txXfrm>
        <a:off x="6131691" y="4592241"/>
        <a:ext cx="1349230" cy="1067877"/>
      </dsp:txXfrm>
    </dsp:sp>
    <dsp:sp modelId="{28161025-A9D9-564A-AC92-C0A680A72045}">
      <dsp:nvSpPr>
        <dsp:cNvPr id="0" name=""/>
        <dsp:cNvSpPr/>
      </dsp:nvSpPr>
      <dsp:spPr>
        <a:xfrm rot="5419170">
          <a:off x="4364097" y="4659047"/>
          <a:ext cx="947260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47260" y="139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814046" y="4649340"/>
        <a:ext cx="47363" cy="47363"/>
      </dsp:txXfrm>
    </dsp:sp>
    <dsp:sp modelId="{ED679B96-5F3F-1946-8946-BBF92852B523}">
      <dsp:nvSpPr>
        <dsp:cNvPr id="0" name=""/>
        <dsp:cNvSpPr/>
      </dsp:nvSpPr>
      <dsp:spPr>
        <a:xfrm>
          <a:off x="3876827" y="5146637"/>
          <a:ext cx="1908098" cy="151020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/>
              <a:cs typeface="Calibri"/>
            </a:rPr>
            <a:t>Changing Marriage &amp; Family Life</a:t>
          </a:r>
          <a:endParaRPr lang="en-US" sz="1800" b="1" kern="1200" dirty="0">
            <a:latin typeface="Calibri"/>
            <a:cs typeface="Calibri"/>
          </a:endParaRPr>
        </a:p>
      </dsp:txBody>
      <dsp:txXfrm>
        <a:off x="4156261" y="5367801"/>
        <a:ext cx="1349230" cy="1067877"/>
      </dsp:txXfrm>
    </dsp:sp>
    <dsp:sp modelId="{AD4BA27D-B145-3947-B530-70942AF395AB}">
      <dsp:nvSpPr>
        <dsp:cNvPr id="0" name=""/>
        <dsp:cNvSpPr/>
      </dsp:nvSpPr>
      <dsp:spPr>
        <a:xfrm rot="8202087">
          <a:off x="3458243" y="4242552"/>
          <a:ext cx="804114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804114" y="139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840198" y="4236424"/>
        <a:ext cx="40205" cy="40205"/>
      </dsp:txXfrm>
    </dsp:sp>
    <dsp:sp modelId="{49F278BA-2D00-8A47-AE2F-C2D1A51D9B2B}">
      <dsp:nvSpPr>
        <dsp:cNvPr id="0" name=""/>
        <dsp:cNvSpPr/>
      </dsp:nvSpPr>
      <dsp:spPr>
        <a:xfrm>
          <a:off x="2000030" y="4355360"/>
          <a:ext cx="1908098" cy="151020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/>
              <a:cs typeface="Calibri"/>
            </a:rPr>
            <a:t>Declining Religious Socialization</a:t>
          </a:r>
          <a:endParaRPr lang="en-US" sz="1800" b="1" kern="1200" dirty="0">
            <a:latin typeface="Calibri"/>
            <a:cs typeface="Calibri"/>
          </a:endParaRPr>
        </a:p>
      </dsp:txBody>
      <dsp:txXfrm>
        <a:off x="2279464" y="4576524"/>
        <a:ext cx="1349230" cy="1067877"/>
      </dsp:txXfrm>
    </dsp:sp>
    <dsp:sp modelId="{48F85910-C9EC-4F42-86E3-7CC606A92A5D}">
      <dsp:nvSpPr>
        <dsp:cNvPr id="0" name=""/>
        <dsp:cNvSpPr/>
      </dsp:nvSpPr>
      <dsp:spPr>
        <a:xfrm rot="10800000">
          <a:off x="3197255" y="3314453"/>
          <a:ext cx="603074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603074" y="139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483716" y="3313351"/>
        <a:ext cx="30153" cy="30153"/>
      </dsp:txXfrm>
    </dsp:sp>
    <dsp:sp modelId="{1A0C4BF6-EBAF-5A4E-AF24-5F82E4EF7B36}">
      <dsp:nvSpPr>
        <dsp:cNvPr id="0" name=""/>
        <dsp:cNvSpPr/>
      </dsp:nvSpPr>
      <dsp:spPr>
        <a:xfrm>
          <a:off x="1360453" y="2573869"/>
          <a:ext cx="1836802" cy="1509117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/>
              <a:cs typeface="Calibri"/>
            </a:rPr>
            <a:t>Aging Baby Boomers</a:t>
          </a:r>
          <a:endParaRPr lang="en-US" sz="1800" b="1" kern="1200" dirty="0">
            <a:latin typeface="Calibri"/>
            <a:cs typeface="Calibri"/>
          </a:endParaRPr>
        </a:p>
      </dsp:txBody>
      <dsp:txXfrm>
        <a:off x="1629446" y="2794874"/>
        <a:ext cx="1298816" cy="1067107"/>
      </dsp:txXfrm>
    </dsp:sp>
    <dsp:sp modelId="{079B6124-E133-EB45-A104-1F2CB8C8A225}">
      <dsp:nvSpPr>
        <dsp:cNvPr id="0" name=""/>
        <dsp:cNvSpPr/>
      </dsp:nvSpPr>
      <dsp:spPr>
        <a:xfrm rot="13353593">
          <a:off x="3506392" y="2421640"/>
          <a:ext cx="733081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733081" y="139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854606" y="2417287"/>
        <a:ext cx="36654" cy="36654"/>
      </dsp:txXfrm>
    </dsp:sp>
    <dsp:sp modelId="{E52FDAA4-21F8-A24C-BC6A-EE769447CF51}">
      <dsp:nvSpPr>
        <dsp:cNvPr id="0" name=""/>
        <dsp:cNvSpPr/>
      </dsp:nvSpPr>
      <dsp:spPr>
        <a:xfrm>
          <a:off x="2026022" y="860636"/>
          <a:ext cx="1908098" cy="151020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/>
              <a:cs typeface="Calibri"/>
            </a:rPr>
            <a:t>The Rise of Digital Media &amp; the Internet</a:t>
          </a:r>
          <a:endParaRPr lang="en-US" sz="1800" b="1" kern="1200" dirty="0">
            <a:latin typeface="Calibri"/>
            <a:cs typeface="Calibri"/>
          </a:endParaRPr>
        </a:p>
      </dsp:txBody>
      <dsp:txXfrm>
        <a:off x="2305456" y="1081800"/>
        <a:ext cx="1349230" cy="1067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7561F-6C7F-4352-86DD-4845A9AC3DE1}">
      <dsp:nvSpPr>
        <dsp:cNvPr id="0" name=""/>
        <dsp:cNvSpPr/>
      </dsp:nvSpPr>
      <dsp:spPr>
        <a:xfrm>
          <a:off x="1101121" y="-5929"/>
          <a:ext cx="6081168" cy="6081168"/>
        </a:xfrm>
        <a:prstGeom prst="circularArrow">
          <a:avLst>
            <a:gd name="adj1" fmla="val 5274"/>
            <a:gd name="adj2" fmla="val 312630"/>
            <a:gd name="adj3" fmla="val 14228392"/>
            <a:gd name="adj4" fmla="val 1712686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A3A86-ADED-4E18-91B6-594A1E85079D}">
      <dsp:nvSpPr>
        <dsp:cNvPr id="0" name=""/>
        <dsp:cNvSpPr/>
      </dsp:nvSpPr>
      <dsp:spPr>
        <a:xfrm>
          <a:off x="2985869" y="1488"/>
          <a:ext cx="2311672" cy="115583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  <a:cs typeface="Arial" pitchFamily="34" charset="0"/>
            </a:rPr>
            <a:t>Identify a Target Audience</a:t>
          </a:r>
          <a:endParaRPr lang="en-US" sz="2000" b="1" kern="1200" dirty="0">
            <a:solidFill>
              <a:schemeClr val="bg1"/>
            </a:solidFill>
            <a:latin typeface="+mj-lt"/>
            <a:cs typeface="Arial" pitchFamily="34" charset="0"/>
          </a:endParaRPr>
        </a:p>
      </dsp:txBody>
      <dsp:txXfrm>
        <a:off x="3042292" y="57911"/>
        <a:ext cx="2198826" cy="1042990"/>
      </dsp:txXfrm>
    </dsp:sp>
    <dsp:sp modelId="{83DD3E69-E90D-49E2-833B-4963DF1E0DB0}">
      <dsp:nvSpPr>
        <dsp:cNvPr id="0" name=""/>
        <dsp:cNvSpPr/>
      </dsp:nvSpPr>
      <dsp:spPr>
        <a:xfrm>
          <a:off x="5067289" y="1295410"/>
          <a:ext cx="2508835" cy="140338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  <a:cs typeface="Arial" pitchFamily="34" charset="0"/>
            </a:rPr>
            <a:t>Research the Target Audience</a:t>
          </a:r>
          <a:endParaRPr lang="en-US" sz="2000" b="1" kern="1200" dirty="0">
            <a:solidFill>
              <a:schemeClr val="bg1"/>
            </a:solidFill>
            <a:latin typeface="+mj-lt"/>
            <a:cs typeface="Arial" pitchFamily="34" charset="0"/>
          </a:endParaRPr>
        </a:p>
      </dsp:txBody>
      <dsp:txXfrm>
        <a:off x="5135796" y="1363917"/>
        <a:ext cx="2371821" cy="1266367"/>
      </dsp:txXfrm>
    </dsp:sp>
    <dsp:sp modelId="{B3058574-B5E2-45BF-9AF0-321558616538}">
      <dsp:nvSpPr>
        <dsp:cNvPr id="0" name=""/>
        <dsp:cNvSpPr/>
      </dsp:nvSpPr>
      <dsp:spPr>
        <a:xfrm>
          <a:off x="5295888" y="3581409"/>
          <a:ext cx="2311672" cy="1155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  <a:cs typeface="Arial" pitchFamily="34" charset="0"/>
            </a:rPr>
            <a:t>Define the Group’s Point of View</a:t>
          </a:r>
          <a:endParaRPr lang="en-US" sz="2000" b="1" kern="1200" dirty="0">
            <a:solidFill>
              <a:schemeClr val="bg1"/>
            </a:solidFill>
            <a:latin typeface="+mj-lt"/>
            <a:cs typeface="Arial" pitchFamily="34" charset="0"/>
          </a:endParaRPr>
        </a:p>
      </dsp:txBody>
      <dsp:txXfrm>
        <a:off x="5352311" y="3637832"/>
        <a:ext cx="2198826" cy="1042990"/>
      </dsp:txXfrm>
    </dsp:sp>
    <dsp:sp modelId="{D21504E0-E326-4045-B1E3-3A9C239547C9}">
      <dsp:nvSpPr>
        <dsp:cNvPr id="0" name=""/>
        <dsp:cNvSpPr/>
      </dsp:nvSpPr>
      <dsp:spPr>
        <a:xfrm>
          <a:off x="2985869" y="4935499"/>
          <a:ext cx="2311672" cy="115583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  <a:cs typeface="Arial" pitchFamily="34" charset="0"/>
            </a:rPr>
            <a:t>Design the Network</a:t>
          </a:r>
          <a:endParaRPr lang="en-US" sz="2000" b="1" kern="1200" dirty="0">
            <a:solidFill>
              <a:schemeClr val="bg1"/>
            </a:solidFill>
            <a:latin typeface="+mj-lt"/>
            <a:cs typeface="Arial" pitchFamily="34" charset="0"/>
          </a:endParaRPr>
        </a:p>
      </dsp:txBody>
      <dsp:txXfrm>
        <a:off x="3042292" y="4991922"/>
        <a:ext cx="2198826" cy="1042990"/>
      </dsp:txXfrm>
    </dsp:sp>
    <dsp:sp modelId="{DB1C8CF3-4D2B-4B96-AB2E-C92E87FDC5FD}">
      <dsp:nvSpPr>
        <dsp:cNvPr id="0" name=""/>
        <dsp:cNvSpPr/>
      </dsp:nvSpPr>
      <dsp:spPr>
        <a:xfrm>
          <a:off x="647699" y="3581400"/>
          <a:ext cx="2311672" cy="115583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  <a:cs typeface="Arial" pitchFamily="34" charset="0"/>
            </a:rPr>
            <a:t>Create and Test a Network Prototype</a:t>
          </a:r>
          <a:endParaRPr lang="en-US" sz="2000" b="1" kern="1200" dirty="0">
            <a:solidFill>
              <a:schemeClr val="bg1"/>
            </a:solidFill>
            <a:latin typeface="+mj-lt"/>
            <a:cs typeface="Arial" pitchFamily="34" charset="0"/>
          </a:endParaRPr>
        </a:p>
      </dsp:txBody>
      <dsp:txXfrm>
        <a:off x="704122" y="3637823"/>
        <a:ext cx="2198826" cy="1042990"/>
      </dsp:txXfrm>
    </dsp:sp>
    <dsp:sp modelId="{E1D03C62-CCCF-4394-8EE8-37B6E28D2791}">
      <dsp:nvSpPr>
        <dsp:cNvPr id="0" name=""/>
        <dsp:cNvSpPr/>
      </dsp:nvSpPr>
      <dsp:spPr>
        <a:xfrm>
          <a:off x="419095" y="1123469"/>
          <a:ext cx="2464058" cy="177883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  <a:cs typeface="Arial" pitchFamily="34" charset="0"/>
            </a:rPr>
            <a:t>Implement the Network with a Wider Audience &amp; Continue Evaluation and Improvements</a:t>
          </a:r>
          <a:endParaRPr lang="en-US" sz="2000" b="1" kern="1200" dirty="0">
            <a:solidFill>
              <a:schemeClr val="bg1"/>
            </a:solidFill>
            <a:latin typeface="+mj-lt"/>
            <a:cs typeface="Arial" pitchFamily="34" charset="0"/>
          </a:endParaRPr>
        </a:p>
      </dsp:txBody>
      <dsp:txXfrm>
        <a:off x="505930" y="1210304"/>
        <a:ext cx="2290388" cy="1605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EC12F-9DEF-964A-AA48-2D53CD55B420}">
      <dsp:nvSpPr>
        <dsp:cNvPr id="0" name=""/>
        <dsp:cNvSpPr/>
      </dsp:nvSpPr>
      <dsp:spPr>
        <a:xfrm>
          <a:off x="3538767" y="2144267"/>
          <a:ext cx="2133012" cy="96007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Face-to-Face</a:t>
          </a:r>
          <a:br>
            <a:rPr lang="en-US" sz="2200" b="1" kern="1200" dirty="0" smtClean="0">
              <a:solidFill>
                <a:schemeClr val="bg1"/>
              </a:solidFill>
            </a:rPr>
          </a:br>
          <a:r>
            <a:rPr lang="en-US" sz="2200" b="1" kern="1200" dirty="0" smtClean="0">
              <a:solidFill>
                <a:schemeClr val="bg1"/>
              </a:solidFill>
            </a:rPr>
            <a:t>&amp; Virtual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3585634" y="2191134"/>
        <a:ext cx="2039278" cy="866341"/>
      </dsp:txXfrm>
    </dsp:sp>
    <dsp:sp modelId="{F4386B5E-8BD9-C640-8D78-7FC2E03836FD}">
      <dsp:nvSpPr>
        <dsp:cNvPr id="0" name=""/>
        <dsp:cNvSpPr/>
      </dsp:nvSpPr>
      <dsp:spPr>
        <a:xfrm rot="16200000">
          <a:off x="4065574" y="1604568"/>
          <a:ext cx="10793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9398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50BA2-362C-5240-9DE6-75414E9D604F}">
      <dsp:nvSpPr>
        <dsp:cNvPr id="0" name=""/>
        <dsp:cNvSpPr/>
      </dsp:nvSpPr>
      <dsp:spPr>
        <a:xfrm>
          <a:off x="3850435" y="51029"/>
          <a:ext cx="1509678" cy="1013839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</a:rPr>
            <a:t>On Your Own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3899927" y="100521"/>
        <a:ext cx="1410694" cy="914855"/>
      </dsp:txXfrm>
    </dsp:sp>
    <dsp:sp modelId="{A765CC9B-8671-0146-8C65-FC0A279F0891}">
      <dsp:nvSpPr>
        <dsp:cNvPr id="0" name=""/>
        <dsp:cNvSpPr/>
      </dsp:nvSpPr>
      <dsp:spPr>
        <a:xfrm rot="20062743">
          <a:off x="5550424" y="1898753"/>
          <a:ext cx="11355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5547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CE355-51F2-2948-9614-9DFB6B9DFC8B}">
      <dsp:nvSpPr>
        <dsp:cNvPr id="0" name=""/>
        <dsp:cNvSpPr/>
      </dsp:nvSpPr>
      <dsp:spPr>
        <a:xfrm>
          <a:off x="6630145" y="785606"/>
          <a:ext cx="1504325" cy="1013839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Mentored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6679637" y="835098"/>
        <a:ext cx="1405341" cy="914855"/>
      </dsp:txXfrm>
    </dsp:sp>
    <dsp:sp modelId="{55B858F8-BF59-3842-A459-35691DDC1F9C}">
      <dsp:nvSpPr>
        <dsp:cNvPr id="0" name=""/>
        <dsp:cNvSpPr/>
      </dsp:nvSpPr>
      <dsp:spPr>
        <a:xfrm rot="674352">
          <a:off x="5660278" y="2953134"/>
          <a:ext cx="11995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9516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B5FE5-A300-7847-91BD-897B4B43751F}">
      <dsp:nvSpPr>
        <dsp:cNvPr id="0" name=""/>
        <dsp:cNvSpPr/>
      </dsp:nvSpPr>
      <dsp:spPr>
        <a:xfrm>
          <a:off x="6848292" y="2717028"/>
          <a:ext cx="1562083" cy="101641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</a:rPr>
            <a:t>@Home</a:t>
          </a:r>
          <a:endParaRPr lang="en-US" sz="2700" b="1" kern="1200" dirty="0">
            <a:solidFill>
              <a:schemeClr val="bg1"/>
            </a:solidFill>
          </a:endParaRPr>
        </a:p>
      </dsp:txBody>
      <dsp:txXfrm>
        <a:off x="6897909" y="2766645"/>
        <a:ext cx="1462849" cy="917180"/>
      </dsp:txXfrm>
    </dsp:sp>
    <dsp:sp modelId="{188F7110-2EAD-7648-B4A6-423789D6DCDB}">
      <dsp:nvSpPr>
        <dsp:cNvPr id="0" name=""/>
        <dsp:cNvSpPr/>
      </dsp:nvSpPr>
      <dsp:spPr>
        <a:xfrm rot="3549852">
          <a:off x="4652798" y="3525440"/>
          <a:ext cx="9808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0846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62BB8-6ED7-B34C-B11C-95E289AAB074}">
      <dsp:nvSpPr>
        <dsp:cNvPr id="0" name=""/>
        <dsp:cNvSpPr/>
      </dsp:nvSpPr>
      <dsp:spPr>
        <a:xfrm>
          <a:off x="4959678" y="3946537"/>
          <a:ext cx="1475075" cy="101383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Small Group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5009170" y="3996029"/>
        <a:ext cx="1376091" cy="914855"/>
      </dsp:txXfrm>
    </dsp:sp>
    <dsp:sp modelId="{82F10700-3F84-444E-96EC-868772EC67CC}">
      <dsp:nvSpPr>
        <dsp:cNvPr id="0" name=""/>
        <dsp:cNvSpPr/>
      </dsp:nvSpPr>
      <dsp:spPr>
        <a:xfrm rot="7578221">
          <a:off x="3452870" y="3509162"/>
          <a:ext cx="10046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4649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3DFAB-7395-864F-A7C6-4FA19BD7F08F}">
      <dsp:nvSpPr>
        <dsp:cNvPr id="0" name=""/>
        <dsp:cNvSpPr/>
      </dsp:nvSpPr>
      <dsp:spPr>
        <a:xfrm>
          <a:off x="2516100" y="3913980"/>
          <a:ext cx="1538531" cy="101383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Large Group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565592" y="3963472"/>
        <a:ext cx="1439547" cy="914855"/>
      </dsp:txXfrm>
    </dsp:sp>
    <dsp:sp modelId="{F4AC6BED-6423-4041-9CE4-8E2F7A833E4D}">
      <dsp:nvSpPr>
        <dsp:cNvPr id="0" name=""/>
        <dsp:cNvSpPr/>
      </dsp:nvSpPr>
      <dsp:spPr>
        <a:xfrm rot="10308893">
          <a:off x="2401272" y="2859097"/>
          <a:ext cx="11433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3318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44BBD-BE53-3D40-9592-D1923EC0BA44}">
      <dsp:nvSpPr>
        <dsp:cNvPr id="0" name=""/>
        <dsp:cNvSpPr/>
      </dsp:nvSpPr>
      <dsp:spPr>
        <a:xfrm>
          <a:off x="711915" y="2521628"/>
          <a:ext cx="1695180" cy="108154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Church Community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764712" y="2574425"/>
        <a:ext cx="1589586" cy="975949"/>
      </dsp:txXfrm>
    </dsp:sp>
    <dsp:sp modelId="{8EA45281-E5F6-2244-BAEF-0CBFF3EFB94A}">
      <dsp:nvSpPr>
        <dsp:cNvPr id="0" name=""/>
        <dsp:cNvSpPr/>
      </dsp:nvSpPr>
      <dsp:spPr>
        <a:xfrm rot="12876423">
          <a:off x="2956905" y="1847471"/>
          <a:ext cx="10451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5159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279F0-7AD7-154E-B414-6AD7AD1B3924}">
      <dsp:nvSpPr>
        <dsp:cNvPr id="0" name=""/>
        <dsp:cNvSpPr/>
      </dsp:nvSpPr>
      <dsp:spPr>
        <a:xfrm>
          <a:off x="1352353" y="404833"/>
          <a:ext cx="1733473" cy="114584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Community &amp; World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1408288" y="460768"/>
        <a:ext cx="1621603" cy="1033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D73FD-BC97-E74F-8511-E6921BCC665D}">
      <dsp:nvSpPr>
        <dsp:cNvPr id="0" name=""/>
        <dsp:cNvSpPr/>
      </dsp:nvSpPr>
      <dsp:spPr>
        <a:xfrm>
          <a:off x="3416060" y="2016800"/>
          <a:ext cx="2070342" cy="17835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Faith Formation Network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719255" y="2277989"/>
        <a:ext cx="1463952" cy="1261129"/>
      </dsp:txXfrm>
    </dsp:sp>
    <dsp:sp modelId="{7694CE64-D227-7F4B-BB13-624C0ADF29A3}">
      <dsp:nvSpPr>
        <dsp:cNvPr id="0" name=""/>
        <dsp:cNvSpPr/>
      </dsp:nvSpPr>
      <dsp:spPr>
        <a:xfrm rot="16200000">
          <a:off x="3951979" y="1507236"/>
          <a:ext cx="998503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998503" y="103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426268" y="1492585"/>
        <a:ext cx="49925" cy="49925"/>
      </dsp:txXfrm>
    </dsp:sp>
    <dsp:sp modelId="{0532E587-F317-AB44-8C06-BEDAB677108B}">
      <dsp:nvSpPr>
        <dsp:cNvPr id="0" name=""/>
        <dsp:cNvSpPr/>
      </dsp:nvSpPr>
      <dsp:spPr>
        <a:xfrm>
          <a:off x="3647436" y="-40599"/>
          <a:ext cx="1607590" cy="10588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Church Programs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3882862" y="114473"/>
        <a:ext cx="1136738" cy="748752"/>
      </dsp:txXfrm>
    </dsp:sp>
    <dsp:sp modelId="{0B479031-9153-7C47-B75F-4D8875EE1B31}">
      <dsp:nvSpPr>
        <dsp:cNvPr id="0" name=""/>
        <dsp:cNvSpPr/>
      </dsp:nvSpPr>
      <dsp:spPr>
        <a:xfrm rot="18317438">
          <a:off x="4782382" y="1735287"/>
          <a:ext cx="983962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983962" y="103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249764" y="1721000"/>
        <a:ext cx="49198" cy="49198"/>
      </dsp:txXfrm>
    </dsp:sp>
    <dsp:sp modelId="{BF44EF0E-5989-4348-B817-2B77517D8A21}">
      <dsp:nvSpPr>
        <dsp:cNvPr id="0" name=""/>
        <dsp:cNvSpPr/>
      </dsp:nvSpPr>
      <dsp:spPr>
        <a:xfrm>
          <a:off x="5255025" y="215800"/>
          <a:ext cx="1335401" cy="12275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Small Groups &amp; Support Groups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5450590" y="395568"/>
        <a:ext cx="944271" cy="867995"/>
      </dsp:txXfrm>
    </dsp:sp>
    <dsp:sp modelId="{866F0FE9-6A0A-324D-A33B-98E3CE12D566}">
      <dsp:nvSpPr>
        <dsp:cNvPr id="0" name=""/>
        <dsp:cNvSpPr/>
      </dsp:nvSpPr>
      <dsp:spPr>
        <a:xfrm rot="20127273">
          <a:off x="5332669" y="2328115"/>
          <a:ext cx="733929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733929" y="103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81285" y="2320079"/>
        <a:ext cx="36696" cy="36696"/>
      </dsp:txXfrm>
    </dsp:sp>
    <dsp:sp modelId="{6B11D57C-B710-9344-BE13-CA33FD18E13B}">
      <dsp:nvSpPr>
        <dsp:cNvPr id="0" name=""/>
        <dsp:cNvSpPr/>
      </dsp:nvSpPr>
      <dsp:spPr>
        <a:xfrm>
          <a:off x="5963021" y="1261543"/>
          <a:ext cx="1378503" cy="12836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Mentors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6164898" y="1449530"/>
        <a:ext cx="974749" cy="907682"/>
      </dsp:txXfrm>
    </dsp:sp>
    <dsp:sp modelId="{AD5849C9-5B41-C348-A35B-069099181452}">
      <dsp:nvSpPr>
        <dsp:cNvPr id="0" name=""/>
        <dsp:cNvSpPr/>
      </dsp:nvSpPr>
      <dsp:spPr>
        <a:xfrm rot="490909">
          <a:off x="5469354" y="3085943"/>
          <a:ext cx="574735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574735" y="103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742353" y="3081886"/>
        <a:ext cx="28736" cy="28736"/>
      </dsp:txXfrm>
    </dsp:sp>
    <dsp:sp modelId="{0ACA2E03-060F-7A4A-A23E-EF2139A86F46}">
      <dsp:nvSpPr>
        <dsp:cNvPr id="0" name=""/>
        <dsp:cNvSpPr/>
      </dsp:nvSpPr>
      <dsp:spPr>
        <a:xfrm>
          <a:off x="6022737" y="2702601"/>
          <a:ext cx="1647140" cy="11006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Community Programs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6263955" y="2863784"/>
        <a:ext cx="1164704" cy="778259"/>
      </dsp:txXfrm>
    </dsp:sp>
    <dsp:sp modelId="{1985177C-24F0-D749-BE4C-8C02E4DC43B8}">
      <dsp:nvSpPr>
        <dsp:cNvPr id="0" name=""/>
        <dsp:cNvSpPr/>
      </dsp:nvSpPr>
      <dsp:spPr>
        <a:xfrm rot="2307921">
          <a:off x="5112390" y="3788898"/>
          <a:ext cx="919879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919879" y="103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549333" y="3776212"/>
        <a:ext cx="45993" cy="45993"/>
      </dsp:txXfrm>
    </dsp:sp>
    <dsp:sp modelId="{950CB373-DD9E-514D-8D98-E1B7C6E8E774}">
      <dsp:nvSpPr>
        <dsp:cNvPr id="0" name=""/>
        <dsp:cNvSpPr/>
      </dsp:nvSpPr>
      <dsp:spPr>
        <a:xfrm>
          <a:off x="5788424" y="3845595"/>
          <a:ext cx="1303007" cy="128575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Online Courses &amp; Activities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5979245" y="4033889"/>
        <a:ext cx="921365" cy="909163"/>
      </dsp:txXfrm>
    </dsp:sp>
    <dsp:sp modelId="{9F985A84-846E-134A-9007-BC2D2251CB1B}">
      <dsp:nvSpPr>
        <dsp:cNvPr id="0" name=""/>
        <dsp:cNvSpPr/>
      </dsp:nvSpPr>
      <dsp:spPr>
        <a:xfrm rot="4120544">
          <a:off x="4438961" y="4244457"/>
          <a:ext cx="1075588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1075588" y="103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49866" y="4227879"/>
        <a:ext cx="53779" cy="53779"/>
      </dsp:txXfrm>
    </dsp:sp>
    <dsp:sp modelId="{868EB6B2-4A36-BD48-807C-05A4C7415196}">
      <dsp:nvSpPr>
        <dsp:cNvPr id="0" name=""/>
        <dsp:cNvSpPr/>
      </dsp:nvSpPr>
      <dsp:spPr>
        <a:xfrm>
          <a:off x="4645426" y="4733904"/>
          <a:ext cx="1463376" cy="109289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Online Resources: Print, Audio, Video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4859732" y="4893954"/>
        <a:ext cx="1034764" cy="772793"/>
      </dsp:txXfrm>
    </dsp:sp>
    <dsp:sp modelId="{A6652FDB-92EE-D34E-B875-C78872704AF3}">
      <dsp:nvSpPr>
        <dsp:cNvPr id="0" name=""/>
        <dsp:cNvSpPr/>
      </dsp:nvSpPr>
      <dsp:spPr>
        <a:xfrm rot="6612673">
          <a:off x="3571699" y="4143449"/>
          <a:ext cx="842215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842215" y="103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971752" y="4132705"/>
        <a:ext cx="42110" cy="42110"/>
      </dsp:txXfrm>
    </dsp:sp>
    <dsp:sp modelId="{CF8DB27E-344D-8242-BC80-E53A7F4BE343}">
      <dsp:nvSpPr>
        <dsp:cNvPr id="0" name=""/>
        <dsp:cNvSpPr/>
      </dsp:nvSpPr>
      <dsp:spPr>
        <a:xfrm>
          <a:off x="2740429" y="4525914"/>
          <a:ext cx="1751814" cy="13008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Video Conference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2996976" y="4716425"/>
        <a:ext cx="1238720" cy="919868"/>
      </dsp:txXfrm>
    </dsp:sp>
    <dsp:sp modelId="{804633C9-B400-A142-B483-B56E608DB523}">
      <dsp:nvSpPr>
        <dsp:cNvPr id="0" name=""/>
        <dsp:cNvSpPr/>
      </dsp:nvSpPr>
      <dsp:spPr>
        <a:xfrm rot="8568101">
          <a:off x="2737177" y="3803195"/>
          <a:ext cx="1043496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1043496" y="103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232838" y="3787420"/>
        <a:ext cx="52174" cy="52174"/>
      </dsp:txXfrm>
    </dsp:sp>
    <dsp:sp modelId="{97EAC950-28E8-BC44-B820-9D71586BAF0C}">
      <dsp:nvSpPr>
        <dsp:cNvPr id="0" name=""/>
        <dsp:cNvSpPr/>
      </dsp:nvSpPr>
      <dsp:spPr>
        <a:xfrm>
          <a:off x="1902219" y="3921803"/>
          <a:ext cx="1047686" cy="104768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Apps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2055649" y="4075233"/>
        <a:ext cx="740826" cy="740826"/>
      </dsp:txXfrm>
    </dsp:sp>
    <dsp:sp modelId="{86A6C3C0-9FBA-AB4B-8BCB-8F8E558AE1BB}">
      <dsp:nvSpPr>
        <dsp:cNvPr id="0" name=""/>
        <dsp:cNvSpPr/>
      </dsp:nvSpPr>
      <dsp:spPr>
        <a:xfrm rot="10309091">
          <a:off x="2570267" y="3106548"/>
          <a:ext cx="864314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864314" y="103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980817" y="3095252"/>
        <a:ext cx="43215" cy="43215"/>
      </dsp:txXfrm>
    </dsp:sp>
    <dsp:sp modelId="{1B80B76E-6C24-3E4B-BB9A-486C69B63C36}">
      <dsp:nvSpPr>
        <dsp:cNvPr id="0" name=""/>
        <dsp:cNvSpPr/>
      </dsp:nvSpPr>
      <dsp:spPr>
        <a:xfrm>
          <a:off x="1532312" y="2729070"/>
          <a:ext cx="1047686" cy="104768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Blogs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1685742" y="2882500"/>
        <a:ext cx="740826" cy="740826"/>
      </dsp:txXfrm>
    </dsp:sp>
    <dsp:sp modelId="{2CFFE43A-C9DF-D747-98A6-6F65958F5C3F}">
      <dsp:nvSpPr>
        <dsp:cNvPr id="0" name=""/>
        <dsp:cNvSpPr/>
      </dsp:nvSpPr>
      <dsp:spPr>
        <a:xfrm rot="11980371">
          <a:off x="2888668" y="2451267"/>
          <a:ext cx="624692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624692" y="103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185397" y="2445962"/>
        <a:ext cx="31234" cy="31234"/>
      </dsp:txXfrm>
    </dsp:sp>
    <dsp:sp modelId="{8193B86C-516F-E44D-AA70-AB21B6EEB4E8}">
      <dsp:nvSpPr>
        <dsp:cNvPr id="0" name=""/>
        <dsp:cNvSpPr/>
      </dsp:nvSpPr>
      <dsp:spPr>
        <a:xfrm>
          <a:off x="1445022" y="1587396"/>
          <a:ext cx="1552136" cy="104768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Social Media for Connection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1672327" y="1740826"/>
        <a:ext cx="1097526" cy="740826"/>
      </dsp:txXfrm>
    </dsp:sp>
    <dsp:sp modelId="{6C81D034-D5FB-5443-8C88-FE2A7E3DCAF1}">
      <dsp:nvSpPr>
        <dsp:cNvPr id="0" name=""/>
        <dsp:cNvSpPr/>
      </dsp:nvSpPr>
      <dsp:spPr>
        <a:xfrm rot="13970006">
          <a:off x="3213684" y="1818026"/>
          <a:ext cx="837225" cy="20623"/>
        </a:xfrm>
        <a:custGeom>
          <a:avLst/>
          <a:gdLst/>
          <a:ahLst/>
          <a:cxnLst/>
          <a:rect l="0" t="0" r="0" b="0"/>
          <a:pathLst>
            <a:path>
              <a:moveTo>
                <a:pt x="0" y="10311"/>
              </a:moveTo>
              <a:lnTo>
                <a:pt x="837225" y="103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611366" y="1807408"/>
        <a:ext cx="41861" cy="41861"/>
      </dsp:txXfrm>
    </dsp:sp>
    <dsp:sp modelId="{D0D40B1B-53BA-A84F-A011-4D4E7E8D16E2}">
      <dsp:nvSpPr>
        <dsp:cNvPr id="0" name=""/>
        <dsp:cNvSpPr/>
      </dsp:nvSpPr>
      <dsp:spPr>
        <a:xfrm>
          <a:off x="2283234" y="368205"/>
          <a:ext cx="1414826" cy="12275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solidFill>
                <a:schemeClr val="tx1"/>
              </a:solidFill>
            </a:rPr>
            <a:t>User-Generated Content</a:t>
          </a:r>
          <a:endParaRPr lang="en-US" sz="1400" b="1" i="0" kern="1200" dirty="0">
            <a:solidFill>
              <a:schemeClr val="tx1"/>
            </a:solidFill>
          </a:endParaRPr>
        </a:p>
      </dsp:txBody>
      <dsp:txXfrm>
        <a:off x="2490430" y="547973"/>
        <a:ext cx="1000434" cy="867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752E0EF-B172-49B0-9ACA-4DC593320D04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A611299-C6B3-4FB9-BDA9-ECF7BBA4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C8DC13E-280E-4E62-BFAE-AC890E393913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DE1F341-D1D8-49B5-904C-0D910E6E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F8B29-F71E-CB4B-ACD6-7B1783D370D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4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1F341-D1D8-49B5-904C-0D910E6E80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2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F570CE-2FD8-45DA-9337-DA5BE2C0AE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91C00C-3778-4823-9D58-5B671E5B0F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70CE-2FD8-45DA-9337-DA5BE2C0AE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C00C-3778-4823-9D58-5B671E5B0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70CE-2FD8-45DA-9337-DA5BE2C0AE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C00C-3778-4823-9D58-5B671E5B0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F570CE-2FD8-45DA-9337-DA5BE2C0AE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91C00C-3778-4823-9D58-5B671E5B0F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F570CE-2FD8-45DA-9337-DA5BE2C0AE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91C00C-3778-4823-9D58-5B671E5B0F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70CE-2FD8-45DA-9337-DA5BE2C0AE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C00C-3778-4823-9D58-5B671E5B0F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70CE-2FD8-45DA-9337-DA5BE2C0AE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C00C-3778-4823-9D58-5B671E5B0F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F570CE-2FD8-45DA-9337-DA5BE2C0AE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91C00C-3778-4823-9D58-5B671E5B0F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70CE-2FD8-45DA-9337-DA5BE2C0AE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1C00C-3778-4823-9D58-5B671E5B0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F570CE-2FD8-45DA-9337-DA5BE2C0AE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91C00C-3778-4823-9D58-5B671E5B0FE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F570CE-2FD8-45DA-9337-DA5BE2C0AE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91C00C-3778-4823-9D58-5B671E5B0FE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F570CE-2FD8-45DA-9337-DA5BE2C0AE11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91C00C-3778-4823-9D58-5B671E5B0F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wingUnitarianUniversalism" TargetMode="External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mediaprojectatunion.org/pages/The-Project/default.aspx" TargetMode="External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interest.com/" TargetMode="Externa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witter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UUMedia" TargetMode="Externa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vibrantfaithathomeblog.org/2012/10/11/october-faith-home/" TargetMode="External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questformeaning.org/page/reflecting/for-famillies" TargetMode="External"/><Relationship Id="rId4" Type="http://schemas.openxmlformats.org/officeDocument/2006/relationships/image" Target="../media/image30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uworld.org/parenting/" TargetMode="External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ua.org/beliefs/illuminations" TargetMode="External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arianuniversalism.tv/" TargetMode="External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TXD-Uqx6_W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Lifelong learning &amp; beyond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334000"/>
            <a:ext cx="6781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General Assembly 2013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Louisville KY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Workshop #2035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Kentucky International Convention Center - 207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8941">
            <a:off x="3017375" y="1859566"/>
            <a:ext cx="2728250" cy="286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9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51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Network Approach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149076"/>
              </p:ext>
            </p:extLst>
          </p:nvPr>
        </p:nvGraphicFramePr>
        <p:xfrm>
          <a:off x="0" y="914400"/>
          <a:ext cx="9144000" cy="584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7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Lifelong </a:t>
            </a:r>
            <a:r>
              <a:rPr lang="en-US" dirty="0"/>
              <a:t>Faith Formation Network </a:t>
            </a:r>
            <a:r>
              <a:rPr lang="en-US" dirty="0" smtClean="0"/>
              <a:t>in </a:t>
            </a:r>
            <a:r>
              <a:rPr lang="en-US" dirty="0"/>
              <a:t>your local </a:t>
            </a:r>
            <a:r>
              <a:rPr lang="en-US" dirty="0" smtClean="0"/>
              <a:t>congregation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743199"/>
            <a:ext cx="3048000" cy="327355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dirty="0">
              <a:ln>
                <a:solidFill>
                  <a:schemeClr val="tx2"/>
                </a:solidFill>
              </a:ln>
            </a:endParaRPr>
          </a:p>
          <a:p>
            <a:r>
              <a:rPr lang="en-US" dirty="0" smtClean="0"/>
              <a:t>Network</a:t>
            </a:r>
          </a:p>
          <a:p>
            <a:r>
              <a:rPr lang="en-US" dirty="0" err="1" smtClean="0"/>
              <a:t>Curation</a:t>
            </a:r>
            <a:endParaRPr lang="en-US" dirty="0" smtClean="0"/>
          </a:p>
          <a:p>
            <a:r>
              <a:rPr lang="en-US" dirty="0" smtClean="0"/>
              <a:t>Lifelong Faith Formation</a:t>
            </a:r>
          </a:p>
          <a:p>
            <a:r>
              <a:rPr lang="en-US" dirty="0" smtClean="0"/>
              <a:t>Family Ministry</a:t>
            </a:r>
          </a:p>
          <a:p>
            <a:r>
              <a:rPr lang="en-US" dirty="0" smtClean="0"/>
              <a:t>Technology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3981"/>
            <a:ext cx="3086100" cy="325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791200" cy="637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1816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7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5763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Resources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10187"/>
            <a:ext cx="41814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82" y="2695575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36" y="159413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57637"/>
            <a:ext cx="3371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91" y="4948238"/>
            <a:ext cx="1909762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64" y="1317913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81" y="1932276"/>
            <a:ext cx="1933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9818"/>
            <a:ext cx="8915400" cy="4485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019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effectLst/>
                <a:latin typeface="Calibri"/>
                <a:ea typeface="Times New Roman"/>
                <a:hlinkClick r:id="rId3"/>
              </a:rPr>
              <a:t>www.facebook.com/GrowingUnitarianUniversalism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381000"/>
            <a:ext cx="8305800" cy="5644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474813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effectLst/>
                <a:latin typeface="Calibri"/>
                <a:ea typeface="Calibri"/>
                <a:hlinkClick r:id="rId3"/>
              </a:rPr>
              <a:t>www.newmediaprojectatunion.org/pages/The-Project/default.aspx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3058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096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hlinkClick r:id="rId3"/>
              </a:rPr>
              <a:t>pinterest.com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04800"/>
            <a:ext cx="7534818" cy="5763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6248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hlinkClick r:id="rId4"/>
              </a:rPr>
              <a:t>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hlinkClick r:id="rId4"/>
              </a:rPr>
              <a:t>witter.com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10600" cy="3519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715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www.facebook.com/UUMedia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9459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9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1" y="76200"/>
            <a:ext cx="8396719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40" y="3423531"/>
            <a:ext cx="4198360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0" y="3423531"/>
            <a:ext cx="4198360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0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5" y="304800"/>
            <a:ext cx="7087590" cy="5858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477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effectLst/>
                <a:latin typeface="Calibri"/>
                <a:ea typeface="Calibri"/>
                <a:hlinkClick r:id="rId3"/>
              </a:rPr>
              <a:t>vibrantfaithathomeblog.org/2012/10/11/</a:t>
            </a:r>
            <a:r>
              <a:rPr lang="en-US" u="sng" dirty="0" err="1" smtClean="0">
                <a:solidFill>
                  <a:srgbClr val="0000FF"/>
                </a:solidFill>
                <a:effectLst/>
                <a:latin typeface="Calibri"/>
                <a:ea typeface="Calibri"/>
                <a:hlinkClick r:id="rId3"/>
              </a:rPr>
              <a:t>october</a:t>
            </a:r>
            <a:r>
              <a:rPr lang="en-US" u="sng" dirty="0" smtClean="0">
                <a:solidFill>
                  <a:srgbClr val="0000FF"/>
                </a:solidFill>
                <a:effectLst/>
                <a:latin typeface="Calibri"/>
                <a:ea typeface="Calibri"/>
                <a:hlinkClick r:id="rId3"/>
              </a:rPr>
              <a:t>-faith-home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52400"/>
            <a:ext cx="7315200" cy="272317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4" y="3047947"/>
            <a:ext cx="47632" cy="7621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75576"/>
            <a:ext cx="5562601" cy="3706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4513715" y="3113133"/>
            <a:ext cx="658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www.questformeaning.org/page/reflecting/for-famillies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960438"/>
          </a:xfrm>
        </p:spPr>
        <p:txBody>
          <a:bodyPr/>
          <a:lstStyle/>
          <a:p>
            <a:r>
              <a:rPr lang="en-US" dirty="0" smtClean="0"/>
              <a:t>UU World Family Pages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15928"/>
            <a:ext cx="4639323" cy="3057952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95800"/>
            <a:ext cx="6858000" cy="21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 Parenting Blog</a:t>
            </a:r>
            <a:endParaRPr lang="en-US" dirty="0"/>
          </a:p>
        </p:txBody>
      </p:sp>
      <p:pic>
        <p:nvPicPr>
          <p:cNvPr id="4" name="Content Placeholder 3" descr="Welcome to UU World’s parenting blog « uuworld.org : UU Parenting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430407"/>
          </a:xfrm>
        </p:spPr>
      </p:pic>
      <p:sp>
        <p:nvSpPr>
          <p:cNvPr id="5" name="TextBox 4"/>
          <p:cNvSpPr txBox="1"/>
          <p:nvPr/>
        </p:nvSpPr>
        <p:spPr>
          <a:xfrm>
            <a:off x="2057400" y="59436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blogs.uuworld.org/parenting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r>
              <a:rPr lang="en-US" dirty="0" smtClean="0"/>
              <a:t>UU Illuminations App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5742152" cy="4525963"/>
          </a:xfrm>
        </p:spPr>
      </p:pic>
      <p:sp>
        <p:nvSpPr>
          <p:cNvPr id="5" name="TextBox 4"/>
          <p:cNvSpPr txBox="1"/>
          <p:nvPr/>
        </p:nvSpPr>
        <p:spPr>
          <a:xfrm>
            <a:off x="2590800" y="58674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u</a:t>
            </a:r>
            <a:r>
              <a:rPr lang="en-US" dirty="0" smtClean="0">
                <a:hlinkClick r:id="rId3"/>
              </a:rPr>
              <a:t>ua.org/beliefs/illuminations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UU Parenting Online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73356"/>
            <a:ext cx="6248400" cy="27966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9" y="3970017"/>
            <a:ext cx="3915279" cy="256197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17" y="4267198"/>
            <a:ext cx="3257130" cy="19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014687" cy="4873625"/>
          </a:xfrm>
        </p:spPr>
      </p:pic>
      <p:sp>
        <p:nvSpPr>
          <p:cNvPr id="5" name="TextBox 4"/>
          <p:cNvSpPr txBox="1"/>
          <p:nvPr/>
        </p:nvSpPr>
        <p:spPr>
          <a:xfrm>
            <a:off x="1066800" y="6248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u="sng" dirty="0" smtClean="0">
                <a:solidFill>
                  <a:srgbClr val="0000FF"/>
                </a:solidFill>
                <a:effectLst/>
                <a:latin typeface="Calibri"/>
                <a:ea typeface="Calibri"/>
                <a:hlinkClick r:id="rId3"/>
              </a:rPr>
              <a:t>www.unitarianuniversalism.tv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our work…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69" y="1600200"/>
            <a:ext cx="6838862" cy="4525963"/>
          </a:xfrm>
        </p:spPr>
      </p:pic>
    </p:spTree>
    <p:extLst>
      <p:ext uri="{BB962C8B-B14F-4D97-AF65-F5344CB8AC3E}">
        <p14:creationId xmlns:p14="http://schemas.microsoft.com/office/powerpoint/2010/main" val="13628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Faith Formation 2020</a:t>
            </a:r>
          </a:p>
          <a:p>
            <a:r>
              <a:rPr lang="en-US" dirty="0" smtClean="0"/>
              <a:t>Faith Formation Networks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Picture Placeholder 29" descr="FF2020_Logo_colorBurst_pr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600" y="2682414"/>
            <a:ext cx="3505200" cy="3522329"/>
          </a:xfrm>
          <a:prstGeom prst="rect">
            <a:avLst/>
          </a:prstGeom>
          <a:solidFill>
            <a:schemeClr val="bg2">
              <a:shade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26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Video, visit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youtu.be/TXD-Uqx6_Wk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6286500"/>
            <a:ext cx="662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© 2013 by Erik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Qualman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Used by permission.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9246389"/>
              </p:ext>
            </p:extLst>
          </p:nvPr>
        </p:nvGraphicFramePr>
        <p:xfrm>
          <a:off x="-271377" y="86845"/>
          <a:ext cx="9726101" cy="665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3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Faith Formation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62101"/>
            <a:ext cx="8229600" cy="4838700"/>
          </a:xfrm>
        </p:spPr>
        <p:txBody>
          <a:bodyPr/>
          <a:lstStyle/>
          <a:p>
            <a:pPr marL="0" indent="0" algn="ctr">
              <a:buSzPct val="100000"/>
              <a:buNone/>
            </a:pPr>
            <a:r>
              <a:rPr lang="en-US" b="1" i="1" dirty="0" smtClean="0">
                <a:solidFill>
                  <a:srgbClr val="C64847"/>
                </a:solidFill>
              </a:rPr>
              <a:t>What could a 21</a:t>
            </a:r>
            <a:r>
              <a:rPr lang="en-US" b="1" i="1" baseline="30000" dirty="0" smtClean="0">
                <a:solidFill>
                  <a:srgbClr val="C64847"/>
                </a:solidFill>
              </a:rPr>
              <a:t>st</a:t>
            </a:r>
            <a:r>
              <a:rPr lang="en-US" b="1" i="1" dirty="0" smtClean="0">
                <a:solidFill>
                  <a:srgbClr val="C64847"/>
                </a:solidFill>
              </a:rPr>
              <a:t> century approach to faith formation look like?</a:t>
            </a:r>
          </a:p>
          <a:p>
            <a:pPr marL="0" indent="0" algn="ctr">
              <a:buSzPct val="100000"/>
              <a:buNone/>
            </a:pPr>
            <a:endParaRPr lang="en-US" sz="1200" b="1" i="1" dirty="0" smtClean="0">
              <a:solidFill>
                <a:srgbClr val="C64847"/>
              </a:solidFill>
            </a:endParaRPr>
          </a:p>
          <a:p>
            <a:pPr marL="457200" indent="-457200">
              <a:buSzPct val="100000"/>
              <a:buFont typeface="Wingdings" charset="2"/>
              <a:buChar char=""/>
            </a:pPr>
            <a:r>
              <a:rPr lang="en-US" dirty="0" smtClean="0"/>
              <a:t>How would we address the diversity of people’s religious and spiritual needs today? </a:t>
            </a:r>
          </a:p>
          <a:p>
            <a:pPr marL="457200" indent="-457200">
              <a:buSzPct val="100000"/>
              <a:buFont typeface="Wingdings" charset="2"/>
              <a:buChar char=""/>
            </a:pPr>
            <a:r>
              <a:rPr lang="en-US" dirty="0" smtClean="0"/>
              <a:t>How would we engage people? How would we reach people? </a:t>
            </a:r>
          </a:p>
          <a:p>
            <a:pPr marL="457200" indent="-457200">
              <a:buSzPct val="100000"/>
              <a:buFont typeface="Wingdings" charset="2"/>
              <a:buChar char=""/>
            </a:pPr>
            <a:r>
              <a:rPr lang="en-US" dirty="0" smtClean="0"/>
              <a:t>What technologies would we use?</a:t>
            </a:r>
          </a:p>
          <a:p>
            <a:pPr marL="457200" indent="-457200">
              <a:buSzPct val="100000"/>
              <a:buFont typeface="Wingdings" charset="2"/>
              <a:buChar char=""/>
            </a:pPr>
            <a:r>
              <a:rPr lang="en-US" dirty="0" smtClean="0"/>
              <a:t>What resources would we access? </a:t>
            </a:r>
          </a:p>
          <a:p>
            <a:pPr marL="457200" indent="-457200">
              <a:buSzPct val="100000"/>
              <a:buFont typeface="Wingdings" charset="2"/>
              <a:buChar char="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45" y="3900008"/>
            <a:ext cx="2743200" cy="262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8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Envisioning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57180" y="3005450"/>
            <a:ext cx="61170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A Lifelong Faith Formation Network is a way to provide faith formation for everyone, anytime, anywhere, 24x7x365.</a:t>
            </a:r>
          </a:p>
          <a:p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64" y="457200"/>
            <a:ext cx="3873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0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2108488"/>
              </p:ext>
            </p:extLst>
          </p:nvPr>
        </p:nvGraphicFramePr>
        <p:xfrm>
          <a:off x="457200" y="381000"/>
          <a:ext cx="8305800" cy="609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25908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Network </a:t>
            </a:r>
          </a:p>
          <a:p>
            <a:pPr algn="ctr"/>
            <a:r>
              <a:rPr lang="en-US" sz="2800" dirty="0" smtClean="0">
                <a:latin typeface="Arial Black" pitchFamily="34" charset="0"/>
              </a:rPr>
              <a:t>Design</a:t>
            </a:r>
          </a:p>
          <a:p>
            <a:pPr algn="ctr"/>
            <a:r>
              <a:rPr lang="en-US" sz="2800" dirty="0" smtClean="0">
                <a:latin typeface="Arial Black" pitchFamily="34" charset="0"/>
              </a:rPr>
              <a:t>Process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Faith Formation Settings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523272"/>
              </p:ext>
            </p:extLst>
          </p:nvPr>
        </p:nvGraphicFramePr>
        <p:xfrm>
          <a:off x="-20782" y="1524000"/>
          <a:ext cx="9144000" cy="504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6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411</TotalTime>
  <Words>294</Words>
  <Application>Microsoft Office PowerPoint</Application>
  <PresentationFormat>On-screen Show (4:3)</PresentationFormat>
  <Paragraphs>86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Lifelong learning &amp; beyond</vt:lpstr>
      <vt:lpstr>Welcome!</vt:lpstr>
      <vt:lpstr>Overview</vt:lpstr>
      <vt:lpstr>     For Video, visit youtu.be/TXD-Uqx6_Wk</vt:lpstr>
      <vt:lpstr>PowerPoint Presentation</vt:lpstr>
      <vt:lpstr>21st Century Faith Formation </vt:lpstr>
      <vt:lpstr>Envisioning</vt:lpstr>
      <vt:lpstr>PowerPoint Presentation</vt:lpstr>
      <vt:lpstr>Faith Formation Settings</vt:lpstr>
      <vt:lpstr>A Network Approach</vt:lpstr>
      <vt:lpstr>Lifelong Faith Formation Network in your local congregation 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UU World Family Pages</vt:lpstr>
      <vt:lpstr>UU Parenting Blog</vt:lpstr>
      <vt:lpstr>UU Illuminations App</vt:lpstr>
      <vt:lpstr>UU Parenting Online</vt:lpstr>
      <vt:lpstr>PowerPoint Presentation</vt:lpstr>
      <vt:lpstr>This is our work…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Infante</dc:creator>
  <cp:lastModifiedBy>Kasey Kruser</cp:lastModifiedBy>
  <cp:revision>33</cp:revision>
  <cp:lastPrinted>2013-06-18T16:21:54Z</cp:lastPrinted>
  <dcterms:created xsi:type="dcterms:W3CDTF">2012-10-18T13:54:29Z</dcterms:created>
  <dcterms:modified xsi:type="dcterms:W3CDTF">2013-07-30T17:07:33Z</dcterms:modified>
</cp:coreProperties>
</file>