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9" r:id="rId5"/>
  </p:sldMasterIdLst>
  <p:notesMasterIdLst>
    <p:notesMasterId r:id="rId19"/>
  </p:notesMasterIdLst>
  <p:handoutMasterIdLst>
    <p:handoutMasterId r:id="rId20"/>
  </p:handoutMasterIdLst>
  <p:sldIdLst>
    <p:sldId id="440" r:id="rId6"/>
    <p:sldId id="451" r:id="rId7"/>
    <p:sldId id="257" r:id="rId8"/>
    <p:sldId id="465" r:id="rId9"/>
    <p:sldId id="464" r:id="rId10"/>
    <p:sldId id="452" r:id="rId11"/>
    <p:sldId id="461" r:id="rId12"/>
    <p:sldId id="466" r:id="rId13"/>
    <p:sldId id="455" r:id="rId14"/>
    <p:sldId id="456" r:id="rId15"/>
    <p:sldId id="460" r:id="rId16"/>
    <p:sldId id="459" r:id="rId17"/>
    <p:sldId id="450" r:id="rId18"/>
  </p:sldIdLst>
  <p:sldSz cx="9144000" cy="5143500" type="screen16x9"/>
  <p:notesSz cx="6858000" cy="9144000"/>
  <p:defaultTextStyle>
    <a:defPPr>
      <a:defRPr lang="en-US"/>
    </a:defPPr>
    <a:lvl1pPr algn="l" defTabSz="406400"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06400" indent="-39688" algn="l" defTabSz="406400"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814388" indent="-82550" algn="l" defTabSz="406400"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222375" indent="-123825" algn="l" defTabSz="406400"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630363" indent="-165100" algn="l" defTabSz="406400"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53921-6C39-05F5-FC1F-0EE316E27E6B}" name="Carey McDonald" initials="CM" userId="S::cmcdonald@uua.org::d8d3cbff-74a3-4850-8e83-815da047ab9b" providerId="AD"/>
  <p188:author id="{DAAF6E25-8578-2861-FD6F-76F8DC39EF94}" name="Lysette Robles" initials="LR" userId="S::lrobles@uua.org::411b57f8-c0af-44bb-bdaf-c15ddb49853d" providerId="AD"/>
  <p188:author id="{4603FDBD-9578-5917-3EFD-4B20244B17BD}" name="Dave Valentine" initials="DV" userId="S::DValentine@uua.org::b9568f13-c6b2-43f2-ac2e-2416a34cc98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A73"/>
    <a:srgbClr val="595959"/>
    <a:srgbClr val="AB1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D419E-4061-491F-BD87-DF172AC8CCF3}" v="358" dt="2026-04-21T18:24:26.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2" autoAdjust="0"/>
    <p:restoredTop sz="94660"/>
  </p:normalViewPr>
  <p:slideViewPr>
    <p:cSldViewPr snapToGrid="0">
      <p:cViewPr>
        <p:scale>
          <a:sx n="130" d="100"/>
          <a:sy n="130" d="100"/>
        </p:scale>
        <p:origin x="293" y="-17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Valentine" userId="b9568f13-c6b2-43f2-ac2e-2416a34cc98d" providerId="ADAL" clId="{15E42296-01C0-4BD3-938B-5188B36DD73B}"/>
    <pc:docChg chg="undo custSel addSld delSld modSld sldOrd">
      <pc:chgData name="Dave Valentine" userId="b9568f13-c6b2-43f2-ac2e-2416a34cc98d" providerId="ADAL" clId="{15E42296-01C0-4BD3-938B-5188B36DD73B}" dt="2026-04-21T18:25:15.587" v="7507" actId="20577"/>
      <pc:docMkLst>
        <pc:docMk/>
      </pc:docMkLst>
      <pc:sldChg chg="addSp delSp modSp mod">
        <pc:chgData name="Dave Valentine" userId="b9568f13-c6b2-43f2-ac2e-2416a34cc98d" providerId="ADAL" clId="{15E42296-01C0-4BD3-938B-5188B36DD73B}" dt="2026-04-17T21:25:56.748" v="7379" actId="20577"/>
        <pc:sldMkLst>
          <pc:docMk/>
          <pc:sldMk cId="2520879439" sldId="257"/>
        </pc:sldMkLst>
        <pc:spChg chg="mod">
          <ac:chgData name="Dave Valentine" userId="b9568f13-c6b2-43f2-ac2e-2416a34cc98d" providerId="ADAL" clId="{15E42296-01C0-4BD3-938B-5188B36DD73B}" dt="2026-04-15T19:14:43.094" v="4360" actId="20577"/>
          <ac:spMkLst>
            <pc:docMk/>
            <pc:sldMk cId="2520879439" sldId="257"/>
            <ac:spMk id="5" creationId="{ED5CFB76-992B-9CBE-C207-66EE2C036A4B}"/>
          </ac:spMkLst>
        </pc:spChg>
        <pc:spChg chg="add mod">
          <ac:chgData name="Dave Valentine" userId="b9568f13-c6b2-43f2-ac2e-2416a34cc98d" providerId="ADAL" clId="{15E42296-01C0-4BD3-938B-5188B36DD73B}" dt="2026-04-17T21:25:56.748" v="7379" actId="20577"/>
          <ac:spMkLst>
            <pc:docMk/>
            <pc:sldMk cId="2520879439" sldId="257"/>
            <ac:spMk id="6" creationId="{7F214519-22B1-1AAC-E2D7-AE60623FCBD1}"/>
          </ac:spMkLst>
        </pc:spChg>
        <pc:picChg chg="add mod">
          <ac:chgData name="Dave Valentine" userId="b9568f13-c6b2-43f2-ac2e-2416a34cc98d" providerId="ADAL" clId="{15E42296-01C0-4BD3-938B-5188B36DD73B}" dt="2026-04-17T21:25:08.069" v="7353" actId="1076"/>
          <ac:picMkLst>
            <pc:docMk/>
            <pc:sldMk cId="2520879439" sldId="257"/>
            <ac:picMk id="8" creationId="{B4CC08EA-6AD2-9B6A-72D6-1DA4172FD956}"/>
          </ac:picMkLst>
        </pc:picChg>
      </pc:sldChg>
      <pc:sldChg chg="modSp mod">
        <pc:chgData name="Dave Valentine" userId="b9568f13-c6b2-43f2-ac2e-2416a34cc98d" providerId="ADAL" clId="{15E42296-01C0-4BD3-938B-5188B36DD73B}" dt="2026-04-17T18:43:30.156" v="5610" actId="1036"/>
        <pc:sldMkLst>
          <pc:docMk/>
          <pc:sldMk cId="1393043391" sldId="440"/>
        </pc:sldMkLst>
        <pc:spChg chg="mod">
          <ac:chgData name="Dave Valentine" userId="b9568f13-c6b2-43f2-ac2e-2416a34cc98d" providerId="ADAL" clId="{15E42296-01C0-4BD3-938B-5188B36DD73B}" dt="2026-04-17T18:43:30.156" v="5610" actId="1036"/>
          <ac:spMkLst>
            <pc:docMk/>
            <pc:sldMk cId="1393043391" sldId="440"/>
            <ac:spMk id="2" creationId="{CC7B065F-6A7E-2116-D3F7-A415C07DBD7D}"/>
          </ac:spMkLst>
        </pc:spChg>
        <pc:spChg chg="mod">
          <ac:chgData name="Dave Valentine" userId="b9568f13-c6b2-43f2-ac2e-2416a34cc98d" providerId="ADAL" clId="{15E42296-01C0-4BD3-938B-5188B36DD73B}" dt="2026-04-01T17:27:43.362" v="69" actId="20577"/>
          <ac:spMkLst>
            <pc:docMk/>
            <pc:sldMk cId="1393043391" sldId="440"/>
            <ac:spMk id="3" creationId="{9F4E1C24-F812-D977-0F6E-96027F9D5A91}"/>
          </ac:spMkLst>
        </pc:spChg>
      </pc:sldChg>
      <pc:sldChg chg="modSp mod">
        <pc:chgData name="Dave Valentine" userId="b9568f13-c6b2-43f2-ac2e-2416a34cc98d" providerId="ADAL" clId="{15E42296-01C0-4BD3-938B-5188B36DD73B}" dt="2026-04-01T17:27:05.351" v="55" actId="20577"/>
        <pc:sldMkLst>
          <pc:docMk/>
          <pc:sldMk cId="3687008454" sldId="450"/>
        </pc:sldMkLst>
        <pc:spChg chg="mod">
          <ac:chgData name="Dave Valentine" userId="b9568f13-c6b2-43f2-ac2e-2416a34cc98d" providerId="ADAL" clId="{15E42296-01C0-4BD3-938B-5188B36DD73B}" dt="2026-04-01T17:27:05.351" v="55" actId="20577"/>
          <ac:spMkLst>
            <pc:docMk/>
            <pc:sldMk cId="3687008454" sldId="450"/>
            <ac:spMk id="6" creationId="{4C84E289-5DF6-8B5B-69F4-96BA9E473D13}"/>
          </ac:spMkLst>
        </pc:spChg>
      </pc:sldChg>
      <pc:sldChg chg="modSp mod">
        <pc:chgData name="Dave Valentine" userId="b9568f13-c6b2-43f2-ac2e-2416a34cc98d" providerId="ADAL" clId="{15E42296-01C0-4BD3-938B-5188B36DD73B}" dt="2026-04-17T18:42:43.078" v="5418" actId="20577"/>
        <pc:sldMkLst>
          <pc:docMk/>
          <pc:sldMk cId="2285048448" sldId="451"/>
        </pc:sldMkLst>
        <pc:spChg chg="mod">
          <ac:chgData name="Dave Valentine" userId="b9568f13-c6b2-43f2-ac2e-2416a34cc98d" providerId="ADAL" clId="{15E42296-01C0-4BD3-938B-5188B36DD73B}" dt="2026-04-17T18:42:43.078" v="5418" actId="20577"/>
          <ac:spMkLst>
            <pc:docMk/>
            <pc:sldMk cId="2285048448" sldId="451"/>
            <ac:spMk id="3" creationId="{F0339148-68FF-C621-2500-66EA9A05EBF7}"/>
          </ac:spMkLst>
        </pc:spChg>
        <pc:spChg chg="mod">
          <ac:chgData name="Dave Valentine" userId="b9568f13-c6b2-43f2-ac2e-2416a34cc98d" providerId="ADAL" clId="{15E42296-01C0-4BD3-938B-5188B36DD73B}" dt="2026-04-01T17:28:05.045" v="85" actId="20577"/>
          <ac:spMkLst>
            <pc:docMk/>
            <pc:sldMk cId="2285048448" sldId="451"/>
            <ac:spMk id="5" creationId="{92C397A4-CB00-170A-8D63-D867A52A2496}"/>
          </ac:spMkLst>
        </pc:spChg>
      </pc:sldChg>
      <pc:sldChg chg="modSp mod ord">
        <pc:chgData name="Dave Valentine" userId="b9568f13-c6b2-43f2-ac2e-2416a34cc98d" providerId="ADAL" clId="{15E42296-01C0-4BD3-938B-5188B36DD73B}" dt="2026-04-21T18:15:08.140" v="7410" actId="6549"/>
        <pc:sldMkLst>
          <pc:docMk/>
          <pc:sldMk cId="2593162688" sldId="452"/>
        </pc:sldMkLst>
        <pc:spChg chg="mod">
          <ac:chgData name="Dave Valentine" userId="b9568f13-c6b2-43f2-ac2e-2416a34cc98d" providerId="ADAL" clId="{15E42296-01C0-4BD3-938B-5188B36DD73B}" dt="2026-04-21T18:15:08.140" v="7410" actId="6549"/>
          <ac:spMkLst>
            <pc:docMk/>
            <pc:sldMk cId="2593162688" sldId="452"/>
            <ac:spMk id="3" creationId="{BBEA36BE-B771-C4F1-0CFA-07B5B0693986}"/>
          </ac:spMkLst>
        </pc:spChg>
        <pc:spChg chg="mod">
          <ac:chgData name="Dave Valentine" userId="b9568f13-c6b2-43f2-ac2e-2416a34cc98d" providerId="ADAL" clId="{15E42296-01C0-4BD3-938B-5188B36DD73B}" dt="2026-04-01T17:28:37.051" v="101" actId="20577"/>
          <ac:spMkLst>
            <pc:docMk/>
            <pc:sldMk cId="2593162688" sldId="452"/>
            <ac:spMk id="7" creationId="{05A322AE-C4BB-BB55-4DB2-6069A4F6BACE}"/>
          </ac:spMkLst>
        </pc:spChg>
      </pc:sldChg>
      <pc:sldChg chg="modSp mod modShow">
        <pc:chgData name="Dave Valentine" userId="b9568f13-c6b2-43f2-ac2e-2416a34cc98d" providerId="ADAL" clId="{15E42296-01C0-4BD3-938B-5188B36DD73B}" dt="2026-04-01T19:26:03.895" v="2506" actId="729"/>
        <pc:sldMkLst>
          <pc:docMk/>
          <pc:sldMk cId="3067237671" sldId="455"/>
        </pc:sldMkLst>
        <pc:spChg chg="mod">
          <ac:chgData name="Dave Valentine" userId="b9568f13-c6b2-43f2-ac2e-2416a34cc98d" providerId="ADAL" clId="{15E42296-01C0-4BD3-938B-5188B36DD73B}" dt="2026-04-01T17:28:55.831" v="115" actId="20577"/>
          <ac:spMkLst>
            <pc:docMk/>
            <pc:sldMk cId="3067237671" sldId="455"/>
            <ac:spMk id="6" creationId="{F28E89C4-903D-C79F-8031-BFDFB1A8BFFE}"/>
          </ac:spMkLst>
        </pc:spChg>
      </pc:sldChg>
      <pc:sldChg chg="modSp mod modShow">
        <pc:chgData name="Dave Valentine" userId="b9568f13-c6b2-43f2-ac2e-2416a34cc98d" providerId="ADAL" clId="{15E42296-01C0-4BD3-938B-5188B36DD73B}" dt="2026-04-16T00:28:58.090" v="5299" actId="1076"/>
        <pc:sldMkLst>
          <pc:docMk/>
          <pc:sldMk cId="4206435142" sldId="456"/>
        </pc:sldMkLst>
        <pc:spChg chg="mod">
          <ac:chgData name="Dave Valentine" userId="b9568f13-c6b2-43f2-ac2e-2416a34cc98d" providerId="ADAL" clId="{15E42296-01C0-4BD3-938B-5188B36DD73B}" dt="2026-04-16T00:28:49.596" v="5298" actId="20577"/>
          <ac:spMkLst>
            <pc:docMk/>
            <pc:sldMk cId="4206435142" sldId="456"/>
            <ac:spMk id="5" creationId="{CE6EF81C-B10E-6348-5319-8DC5025A67BF}"/>
          </ac:spMkLst>
        </pc:spChg>
        <pc:spChg chg="mod">
          <ac:chgData name="Dave Valentine" userId="b9568f13-c6b2-43f2-ac2e-2416a34cc98d" providerId="ADAL" clId="{15E42296-01C0-4BD3-938B-5188B36DD73B}" dt="2026-04-16T00:28:58.090" v="5299" actId="1076"/>
          <ac:spMkLst>
            <pc:docMk/>
            <pc:sldMk cId="4206435142" sldId="456"/>
            <ac:spMk id="7" creationId="{1B7C790B-785B-3519-5DEB-B1FBC9392E55}"/>
          </ac:spMkLst>
        </pc:spChg>
        <pc:spChg chg="mod">
          <ac:chgData name="Dave Valentine" userId="b9568f13-c6b2-43f2-ac2e-2416a34cc98d" providerId="ADAL" clId="{15E42296-01C0-4BD3-938B-5188B36DD73B}" dt="2026-04-01T17:29:36.012" v="143" actId="20577"/>
          <ac:spMkLst>
            <pc:docMk/>
            <pc:sldMk cId="4206435142" sldId="456"/>
            <ac:spMk id="9" creationId="{17024680-A47A-AD13-FAAC-FBDD58574D44}"/>
          </ac:spMkLst>
        </pc:spChg>
      </pc:sldChg>
      <pc:sldChg chg="addSp delSp modSp mod modShow">
        <pc:chgData name="Dave Valentine" userId="b9568f13-c6b2-43f2-ac2e-2416a34cc98d" providerId="ADAL" clId="{15E42296-01C0-4BD3-938B-5188B36DD73B}" dt="2026-04-17T21:00:11.942" v="7208" actId="1076"/>
        <pc:sldMkLst>
          <pc:docMk/>
          <pc:sldMk cId="2992890110" sldId="459"/>
        </pc:sldMkLst>
        <pc:graphicFrameChg chg="mod modGraphic">
          <ac:chgData name="Dave Valentine" userId="b9568f13-c6b2-43f2-ac2e-2416a34cc98d" providerId="ADAL" clId="{15E42296-01C0-4BD3-938B-5188B36DD73B}" dt="2026-04-17T21:00:11.942" v="7208" actId="1076"/>
          <ac:graphicFrameMkLst>
            <pc:docMk/>
            <pc:sldMk cId="2992890110" sldId="459"/>
            <ac:graphicFrameMk id="7" creationId="{CFF16CFD-3F59-209A-9786-FF3817063646}"/>
          </ac:graphicFrameMkLst>
        </pc:graphicFrameChg>
        <pc:graphicFrameChg chg="mod modGraphic">
          <ac:chgData name="Dave Valentine" userId="b9568f13-c6b2-43f2-ac2e-2416a34cc98d" providerId="ADAL" clId="{15E42296-01C0-4BD3-938B-5188B36DD73B}" dt="2026-04-17T20:59:08.181" v="7122" actId="20577"/>
          <ac:graphicFrameMkLst>
            <pc:docMk/>
            <pc:sldMk cId="2992890110" sldId="459"/>
            <ac:graphicFrameMk id="9" creationId="{2832C734-0436-AA5C-2876-839FA388A3B3}"/>
          </ac:graphicFrameMkLst>
        </pc:graphicFrameChg>
        <pc:graphicFrameChg chg="add mod">
          <ac:chgData name="Dave Valentine" userId="b9568f13-c6b2-43f2-ac2e-2416a34cc98d" providerId="ADAL" clId="{15E42296-01C0-4BD3-938B-5188B36DD73B}" dt="2026-04-16T00:19:39.730" v="5112" actId="14100"/>
          <ac:graphicFrameMkLst>
            <pc:docMk/>
            <pc:sldMk cId="2992890110" sldId="459"/>
            <ac:graphicFrameMk id="12" creationId="{DBDB5CA4-A2AE-144F-CDC5-51D7D4C51C79}"/>
          </ac:graphicFrameMkLst>
        </pc:graphicFrameChg>
      </pc:sldChg>
      <pc:sldChg chg="modSp mod modShow">
        <pc:chgData name="Dave Valentine" userId="b9568f13-c6b2-43f2-ac2e-2416a34cc98d" providerId="ADAL" clId="{15E42296-01C0-4BD3-938B-5188B36DD73B}" dt="2026-04-21T18:25:15.587" v="7507" actId="20577"/>
        <pc:sldMkLst>
          <pc:docMk/>
          <pc:sldMk cId="4202631602" sldId="460"/>
        </pc:sldMkLst>
        <pc:spChg chg="mod">
          <ac:chgData name="Dave Valentine" userId="b9568f13-c6b2-43f2-ac2e-2416a34cc98d" providerId="ADAL" clId="{15E42296-01C0-4BD3-938B-5188B36DD73B}" dt="2026-04-21T18:25:15.587" v="7507" actId="20577"/>
          <ac:spMkLst>
            <pc:docMk/>
            <pc:sldMk cId="4202631602" sldId="460"/>
            <ac:spMk id="3" creationId="{0FFE4592-4C9B-6745-C02E-7305675683A2}"/>
          </ac:spMkLst>
        </pc:spChg>
        <pc:spChg chg="mod">
          <ac:chgData name="Dave Valentine" userId="b9568f13-c6b2-43f2-ac2e-2416a34cc98d" providerId="ADAL" clId="{15E42296-01C0-4BD3-938B-5188B36DD73B}" dt="2026-04-01T17:25:54.313" v="31" actId="20577"/>
          <ac:spMkLst>
            <pc:docMk/>
            <pc:sldMk cId="4202631602" sldId="460"/>
            <ac:spMk id="7" creationId="{D1BC34A4-D50D-1678-16B9-820B373262E3}"/>
          </ac:spMkLst>
        </pc:spChg>
      </pc:sldChg>
      <pc:sldChg chg="modSp mod ord">
        <pc:chgData name="Dave Valentine" userId="b9568f13-c6b2-43f2-ac2e-2416a34cc98d" providerId="ADAL" clId="{15E42296-01C0-4BD3-938B-5188B36DD73B}" dt="2026-04-21T18:20:02.594" v="7429" actId="20577"/>
        <pc:sldMkLst>
          <pc:docMk/>
          <pc:sldMk cId="3890891946" sldId="461"/>
        </pc:sldMkLst>
        <pc:spChg chg="mod">
          <ac:chgData name="Dave Valentine" userId="b9568f13-c6b2-43f2-ac2e-2416a34cc98d" providerId="ADAL" clId="{15E42296-01C0-4BD3-938B-5188B36DD73B}" dt="2026-04-21T18:20:02.594" v="7429" actId="20577"/>
          <ac:spMkLst>
            <pc:docMk/>
            <pc:sldMk cId="3890891946" sldId="461"/>
            <ac:spMk id="3" creationId="{96A5D335-A4E7-9094-222F-816886C5AEEC}"/>
          </ac:spMkLst>
        </pc:spChg>
        <pc:spChg chg="mod">
          <ac:chgData name="Dave Valentine" userId="b9568f13-c6b2-43f2-ac2e-2416a34cc98d" providerId="ADAL" clId="{15E42296-01C0-4BD3-938B-5188B36DD73B}" dt="2026-04-01T17:29:10.266" v="129" actId="20577"/>
          <ac:spMkLst>
            <pc:docMk/>
            <pc:sldMk cId="3890891946" sldId="461"/>
            <ac:spMk id="6" creationId="{F8B22516-594C-13B4-41C4-054043753002}"/>
          </ac:spMkLst>
        </pc:spChg>
      </pc:sldChg>
      <pc:sldChg chg="addSp delSp modSp mod ord modShow">
        <pc:chgData name="Dave Valentine" userId="b9568f13-c6b2-43f2-ac2e-2416a34cc98d" providerId="ADAL" clId="{15E42296-01C0-4BD3-938B-5188B36DD73B}" dt="2026-04-21T18:08:52.803" v="7382" actId="1037"/>
        <pc:sldMkLst>
          <pc:docMk/>
          <pc:sldMk cId="2341286364" sldId="464"/>
        </pc:sldMkLst>
        <pc:spChg chg="add mod">
          <ac:chgData name="Dave Valentine" userId="b9568f13-c6b2-43f2-ac2e-2416a34cc98d" providerId="ADAL" clId="{15E42296-01C0-4BD3-938B-5188B36DD73B}" dt="2026-04-15T19:15:59.090" v="4443" actId="20577"/>
          <ac:spMkLst>
            <pc:docMk/>
            <pc:sldMk cId="2341286364" sldId="464"/>
            <ac:spMk id="15" creationId="{0C1CD225-F5AF-6A5E-FF84-F339FE819163}"/>
          </ac:spMkLst>
        </pc:spChg>
        <pc:picChg chg="add mod">
          <ac:chgData name="Dave Valentine" userId="b9568f13-c6b2-43f2-ac2e-2416a34cc98d" providerId="ADAL" clId="{15E42296-01C0-4BD3-938B-5188B36DD73B}" dt="2026-04-21T18:08:52.803" v="7382" actId="1037"/>
          <ac:picMkLst>
            <pc:docMk/>
            <pc:sldMk cId="2341286364" sldId="464"/>
            <ac:picMk id="14" creationId="{9599C941-27F9-E309-5249-E9794E3A07E7}"/>
          </ac:picMkLst>
        </pc:picChg>
      </pc:sldChg>
      <pc:sldChg chg="modSp add mod">
        <pc:chgData name="Dave Valentine" userId="b9568f13-c6b2-43f2-ac2e-2416a34cc98d" providerId="ADAL" clId="{15E42296-01C0-4BD3-938B-5188B36DD73B}" dt="2026-04-21T18:16:59.408" v="7428" actId="20577"/>
        <pc:sldMkLst>
          <pc:docMk/>
          <pc:sldMk cId="1960171708" sldId="465"/>
        </pc:sldMkLst>
        <pc:spChg chg="mod">
          <ac:chgData name="Dave Valentine" userId="b9568f13-c6b2-43f2-ac2e-2416a34cc98d" providerId="ADAL" clId="{15E42296-01C0-4BD3-938B-5188B36DD73B}" dt="2026-04-21T18:16:59.408" v="7428" actId="20577"/>
          <ac:spMkLst>
            <pc:docMk/>
            <pc:sldMk cId="1960171708" sldId="465"/>
            <ac:spMk id="3" creationId="{44CF1D82-5263-B104-E5FE-67A9DAAAD112}"/>
          </ac:spMkLst>
        </pc:spChg>
        <pc:spChg chg="mod">
          <ac:chgData name="Dave Valentine" userId="b9568f13-c6b2-43f2-ac2e-2416a34cc98d" providerId="ADAL" clId="{15E42296-01C0-4BD3-938B-5188B36DD73B}" dt="2026-04-15T19:14:53.707" v="4372" actId="20577"/>
          <ac:spMkLst>
            <pc:docMk/>
            <pc:sldMk cId="1960171708" sldId="465"/>
            <ac:spMk id="5" creationId="{1701942A-92BC-383C-272F-AACA5C36A05A}"/>
          </ac:spMkLst>
        </pc:spChg>
      </pc:sldChg>
      <pc:sldChg chg="addSp delSp modSp add mod ord">
        <pc:chgData name="Dave Valentine" userId="b9568f13-c6b2-43f2-ac2e-2416a34cc98d" providerId="ADAL" clId="{15E42296-01C0-4BD3-938B-5188B36DD73B}" dt="2026-04-21T18:22:44.507" v="7477" actId="20577"/>
        <pc:sldMkLst>
          <pc:docMk/>
          <pc:sldMk cId="3160947176" sldId="466"/>
        </pc:sldMkLst>
        <pc:spChg chg="mod">
          <ac:chgData name="Dave Valentine" userId="b9568f13-c6b2-43f2-ac2e-2416a34cc98d" providerId="ADAL" clId="{15E42296-01C0-4BD3-938B-5188B36DD73B}" dt="2026-04-21T18:22:44.507" v="7477" actId="20577"/>
          <ac:spMkLst>
            <pc:docMk/>
            <pc:sldMk cId="3160947176" sldId="466"/>
            <ac:spMk id="15" creationId="{ABB90DA8-4AA2-E0EC-114A-15D13DAFC984}"/>
          </ac:spMkLst>
        </pc:spChg>
        <pc:graphicFrameChg chg="add mod">
          <ac:chgData name="Dave Valentine" userId="b9568f13-c6b2-43f2-ac2e-2416a34cc98d" providerId="ADAL" clId="{15E42296-01C0-4BD3-938B-5188B36DD73B}" dt="2026-04-17T19:30:18.469" v="5833" actId="14100"/>
          <ac:graphicFrameMkLst>
            <pc:docMk/>
            <pc:sldMk cId="3160947176" sldId="466"/>
            <ac:graphicFrameMk id="2" creationId="{C7EC269A-2BAF-2ED1-E692-4C5F7182FF7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F4A79E-37AA-AA8D-F182-BC3ED2CB44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3C7F83-36B0-EA73-634F-1FFB996714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AA54719-8043-954C-930D-F5B9BCA343D4}" type="datetimeFigureOut">
              <a:rPr lang="en-US"/>
              <a:pPr>
                <a:defRPr/>
              </a:pPr>
              <a:t>4/21/2026</a:t>
            </a:fld>
            <a:endParaRPr lang="en-US"/>
          </a:p>
        </p:txBody>
      </p:sp>
      <p:sp>
        <p:nvSpPr>
          <p:cNvPr id="4" name="Footer Placeholder 3">
            <a:extLst>
              <a:ext uri="{FF2B5EF4-FFF2-40B4-BE49-F238E27FC236}">
                <a16:creationId xmlns:a16="http://schemas.microsoft.com/office/drawing/2014/main" id="{7A9908EC-AFAE-8952-9E6C-A9A16CBDFC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F99B225E-B6CF-C331-578D-049B4176E59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FB31635-2693-E54F-A953-083B8215E3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68077-6523-8353-C6E6-82617CD1EB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E4A9A42-E051-5264-6ECA-9A82FC51B7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F0E3794-44A4-9F4E-8CF0-1A834285643C}" type="datetimeFigureOut">
              <a:rPr lang="en-US"/>
              <a:pPr>
                <a:defRPr/>
              </a:pPr>
              <a:t>4/21/2026</a:t>
            </a:fld>
            <a:endParaRPr lang="en-US"/>
          </a:p>
        </p:txBody>
      </p:sp>
      <p:sp>
        <p:nvSpPr>
          <p:cNvPr id="4" name="Slide Image Placeholder 3">
            <a:extLst>
              <a:ext uri="{FF2B5EF4-FFF2-40B4-BE49-F238E27FC236}">
                <a16:creationId xmlns:a16="http://schemas.microsoft.com/office/drawing/2014/main" id="{B209AEEB-BC82-A6EA-5EED-89DDAB19A5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5DD38B7-B5F0-5266-9F80-D5796209E6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A6C0BA-C020-B187-BCC4-AFE31E94DAB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E37335E-EC83-5556-7A63-5B6EBDB3C60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0A97C1-BA69-5D4A-A4E0-A53A1E808C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0A97C1-BA69-5D4A-A4E0-A53A1E808C78}" type="slidenum">
              <a:rPr lang="en-US" altLang="en-US" smtClean="0"/>
              <a:pPr>
                <a:defRPr/>
              </a:pPr>
              <a:t>2</a:t>
            </a:fld>
            <a:endParaRPr lang="en-US" altLang="en-US"/>
          </a:p>
        </p:txBody>
      </p:sp>
    </p:spTree>
    <p:extLst>
      <p:ext uri="{BB962C8B-B14F-4D97-AF65-F5344CB8AC3E}">
        <p14:creationId xmlns:p14="http://schemas.microsoft.com/office/powerpoint/2010/main" val="257483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5CD8F-AC17-B345-5E17-9DA48CF19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B1E75-26EF-5B7E-DC06-D4E77BF42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9C30B-BD80-D6E6-73DB-24D4B8C1D2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8DF40-6000-8100-98E3-5DFD6AEA7A17}"/>
              </a:ext>
            </a:extLst>
          </p:cNvPr>
          <p:cNvSpPr>
            <a:spLocks noGrp="1"/>
          </p:cNvSpPr>
          <p:nvPr>
            <p:ph type="sldNum" sz="quarter" idx="5"/>
          </p:nvPr>
        </p:nvSpPr>
        <p:spPr/>
        <p:txBody>
          <a:bodyPr/>
          <a:lstStyle/>
          <a:p>
            <a:pPr>
              <a:defRPr/>
            </a:pPr>
            <a:fld id="{760A97C1-BA69-5D4A-A4E0-A53A1E808C78}" type="slidenum">
              <a:rPr lang="en-US" altLang="en-US" smtClean="0"/>
              <a:pPr>
                <a:defRPr/>
              </a:pPr>
              <a:t>7</a:t>
            </a:fld>
            <a:endParaRPr lang="en-US" altLang="en-US"/>
          </a:p>
        </p:txBody>
      </p:sp>
    </p:spTree>
    <p:extLst>
      <p:ext uri="{BB962C8B-B14F-4D97-AF65-F5344CB8AC3E}">
        <p14:creationId xmlns:p14="http://schemas.microsoft.com/office/powerpoint/2010/main" val="232155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0A97C1-BA69-5D4A-A4E0-A53A1E808C78}" type="slidenum">
              <a:rPr lang="en-US" altLang="en-US" smtClean="0"/>
              <a:pPr>
                <a:defRPr/>
              </a:pPr>
              <a:t>9</a:t>
            </a:fld>
            <a:endParaRPr lang="en-US" altLang="en-US"/>
          </a:p>
        </p:txBody>
      </p:sp>
    </p:spTree>
    <p:extLst>
      <p:ext uri="{BB962C8B-B14F-4D97-AF65-F5344CB8AC3E}">
        <p14:creationId xmlns:p14="http://schemas.microsoft.com/office/powerpoint/2010/main" val="151998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34F4-048C-1BD9-58F6-7957A9DB5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F2E13-AA17-2F2C-90C0-6E5657420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5280D-6FD7-2E43-B9DB-33CA6EBD955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E00CC13-D931-7B12-607F-9B63ACF2557C}"/>
              </a:ext>
            </a:extLst>
          </p:cNvPr>
          <p:cNvSpPr>
            <a:spLocks noGrp="1"/>
          </p:cNvSpPr>
          <p:nvPr>
            <p:ph type="sldNum" sz="quarter" idx="5"/>
          </p:nvPr>
        </p:nvSpPr>
        <p:spPr/>
        <p:txBody>
          <a:bodyPr/>
          <a:lstStyle/>
          <a:p>
            <a:pPr>
              <a:defRPr/>
            </a:pPr>
            <a:fld id="{760A97C1-BA69-5D4A-A4E0-A53A1E808C78}" type="slidenum">
              <a:rPr lang="en-US" altLang="en-US"/>
              <a:pPr>
                <a:defRPr/>
              </a:pPr>
              <a:t>13</a:t>
            </a:fld>
            <a:endParaRPr lang="en-US" altLang="en-US"/>
          </a:p>
        </p:txBody>
      </p:sp>
    </p:spTree>
    <p:extLst>
      <p:ext uri="{BB962C8B-B14F-4D97-AF65-F5344CB8AC3E}">
        <p14:creationId xmlns:p14="http://schemas.microsoft.com/office/powerpoint/2010/main" val="3321489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16B161E-580D-8FE6-9903-86D13454A68E}"/>
              </a:ext>
            </a:extLst>
          </p:cNvPr>
          <p:cNvPicPr>
            <a:picLocks noChangeAspect="1"/>
          </p:cNvPicPr>
          <p:nvPr userDrawn="1"/>
        </p:nvPicPr>
        <p:blipFill>
          <a:blip r:embed="rId2">
            <a:extLst>
              <a:ext uri="{28A0092B-C50C-407E-A947-70E740481C1C}">
                <a14:useLocalDpi xmlns:a14="http://schemas.microsoft.com/office/drawing/2010/main" val="0"/>
              </a:ext>
            </a:extLst>
          </a:blip>
          <a:srcRect t="2720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ECCDCC76-7CD7-2E25-B8AB-B9EF834222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460375"/>
            <a:ext cx="10953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481848"/>
            <a:ext cx="7772400" cy="693117"/>
          </a:xfrm>
        </p:spPr>
        <p:txBody>
          <a:bodyPr>
            <a:normAutofit/>
          </a:bodyPr>
          <a:lstStyle>
            <a:lvl1pPr algn="l">
              <a:defRPr sz="29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3198771"/>
            <a:ext cx="7772400" cy="714166"/>
          </a:xfrm>
        </p:spPr>
        <p:txBody>
          <a:bodyPr>
            <a:normAutofit/>
          </a:bodyPr>
          <a:lstStyle>
            <a:lvl1pPr marL="0" indent="0" algn="l">
              <a:buNone/>
              <a:defRPr sz="2200">
                <a:solidFill>
                  <a:srgbClr val="FFFFFF"/>
                </a:solidFill>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2794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D13C412-0821-18B7-5F7B-6546D8BD7C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2">
            <a:extLst>
              <a:ext uri="{FF2B5EF4-FFF2-40B4-BE49-F238E27FC236}">
                <a16:creationId xmlns:a16="http://schemas.microsoft.com/office/drawing/2014/main" id="{36580C4F-46D8-AF62-9788-E60C6A629EB8}"/>
              </a:ext>
            </a:extLst>
          </p:cNvPr>
          <p:cNvSpPr>
            <a:spLocks noGrp="1"/>
          </p:cNvSpPr>
          <p:nvPr>
            <p:ph type="sldNum" sz="quarter" idx="10"/>
          </p:nvPr>
        </p:nvSpPr>
        <p:spPr/>
        <p:txBody>
          <a:bodyPr/>
          <a:lstStyle>
            <a:lvl1pPr>
              <a:defRPr/>
            </a:lvl1pPr>
          </a:lstStyle>
          <a:p>
            <a:pPr>
              <a:defRPr/>
            </a:pPr>
            <a:fld id="{12DD2A98-0673-F94E-B7A2-A0C463C899A3}" type="slidenum">
              <a:rPr lang="en-US" altLang="en-US"/>
              <a:pPr>
                <a:defRPr/>
              </a:pPr>
              <a:t>‹#›</a:t>
            </a:fld>
            <a:endParaRPr lang="en-US" altLang="en-US"/>
          </a:p>
        </p:txBody>
      </p:sp>
    </p:spTree>
    <p:extLst>
      <p:ext uri="{BB962C8B-B14F-4D97-AF65-F5344CB8AC3E}">
        <p14:creationId xmlns:p14="http://schemas.microsoft.com/office/powerpoint/2010/main" val="108532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14CAD40-FBA1-5908-FCD1-7598F8F8DA29}"/>
              </a:ext>
            </a:extLst>
          </p:cNvPr>
          <p:cNvSpPr>
            <a:spLocks noGrp="1"/>
          </p:cNvSpPr>
          <p:nvPr>
            <p:ph type="sldNum" sz="quarter" idx="10"/>
          </p:nvPr>
        </p:nvSpPr>
        <p:spPr/>
        <p:txBody>
          <a:bodyPr/>
          <a:lstStyle>
            <a:lvl1pPr>
              <a:defRPr/>
            </a:lvl1pPr>
          </a:lstStyle>
          <a:p>
            <a:pPr>
              <a:defRPr/>
            </a:pPr>
            <a:fld id="{8CB8669F-8869-9F47-8D08-84F6A11788E7}" type="slidenum">
              <a:rPr lang="en-US" altLang="en-US"/>
              <a:pPr>
                <a:defRPr/>
              </a:pPr>
              <a:t>‹#›</a:t>
            </a:fld>
            <a:endParaRPr lang="en-US" altLang="en-US"/>
          </a:p>
        </p:txBody>
      </p:sp>
    </p:spTree>
    <p:extLst>
      <p:ext uri="{BB962C8B-B14F-4D97-AF65-F5344CB8AC3E}">
        <p14:creationId xmlns:p14="http://schemas.microsoft.com/office/powerpoint/2010/main" val="235114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00514E0-CBC5-FCDF-7EDE-9345A1160B64}"/>
              </a:ext>
            </a:extLst>
          </p:cNvPr>
          <p:cNvSpPr>
            <a:spLocks noGrp="1"/>
          </p:cNvSpPr>
          <p:nvPr>
            <p:ph type="sldNum" sz="quarter" idx="10"/>
          </p:nvPr>
        </p:nvSpPr>
        <p:spPr/>
        <p:txBody>
          <a:bodyPr/>
          <a:lstStyle>
            <a:lvl1pPr>
              <a:defRPr/>
            </a:lvl1pPr>
          </a:lstStyle>
          <a:p>
            <a:pPr>
              <a:defRPr/>
            </a:pPr>
            <a:fld id="{576648D6-CFBA-2D43-9E2A-48AECD6D38DB}" type="slidenum">
              <a:rPr lang="en-US" altLang="en-US"/>
              <a:pPr>
                <a:defRPr/>
              </a:pPr>
              <a:t>‹#›</a:t>
            </a:fld>
            <a:endParaRPr lang="en-US" altLang="en-US"/>
          </a:p>
        </p:txBody>
      </p:sp>
    </p:spTree>
    <p:extLst>
      <p:ext uri="{BB962C8B-B14F-4D97-AF65-F5344CB8AC3E}">
        <p14:creationId xmlns:p14="http://schemas.microsoft.com/office/powerpoint/2010/main" val="34463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2871A4B-5D4B-1455-5143-F993AEF29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08B58D4-B8CE-8B4F-7911-DB730E8D0FC7}"/>
              </a:ext>
            </a:extLst>
          </p:cNvPr>
          <p:cNvSpPr>
            <a:spLocks noGrp="1"/>
          </p:cNvSpPr>
          <p:nvPr>
            <p:ph type="sldNum" sz="quarter" idx="10"/>
          </p:nvPr>
        </p:nvSpPr>
        <p:spPr/>
        <p:txBody>
          <a:bodyPr/>
          <a:lstStyle>
            <a:lvl1pPr>
              <a:defRPr/>
            </a:lvl1pPr>
          </a:lstStyle>
          <a:p>
            <a:pPr>
              <a:defRPr/>
            </a:pPr>
            <a:fld id="{9769512B-AF43-C741-9DFE-9AF433CAA26A}" type="slidenum">
              <a:rPr lang="en-US" altLang="en-US"/>
              <a:pPr>
                <a:defRPr/>
              </a:pPr>
              <a:t>‹#›</a:t>
            </a:fld>
            <a:endParaRPr lang="en-US" altLang="en-US"/>
          </a:p>
        </p:txBody>
      </p:sp>
    </p:spTree>
    <p:extLst>
      <p:ext uri="{BB962C8B-B14F-4D97-AF65-F5344CB8AC3E}">
        <p14:creationId xmlns:p14="http://schemas.microsoft.com/office/powerpoint/2010/main" val="306390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2DD2A97-D94E-FEC7-4FC3-6267887E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387924"/>
            <a:ext cx="5486400" cy="42505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2715600"/>
          </a:xfrm>
        </p:spPr>
        <p:txBody>
          <a:bodyPr rtlCol="0">
            <a:normAutofit/>
          </a:bodyPr>
          <a:lstStyle>
            <a:lvl1pPr marL="0" indent="0">
              <a:buNone/>
              <a:defRPr sz="2900"/>
            </a:lvl1pPr>
            <a:lvl2pPr marL="408141" indent="0">
              <a:buNone/>
              <a:defRPr sz="2500"/>
            </a:lvl2pPr>
            <a:lvl3pPr marL="816282" indent="0">
              <a:buNone/>
              <a:defRPr sz="2200"/>
            </a:lvl3pPr>
            <a:lvl4pPr marL="1224423" indent="0">
              <a:buNone/>
              <a:defRPr sz="1800"/>
            </a:lvl4pPr>
            <a:lvl5pPr marL="1632564" indent="0">
              <a:buNone/>
              <a:defRPr sz="1800"/>
            </a:lvl5pPr>
            <a:lvl6pPr marL="2040705" indent="0">
              <a:buNone/>
              <a:defRPr sz="1800"/>
            </a:lvl6pPr>
            <a:lvl7pPr marL="2448846" indent="0">
              <a:buNone/>
              <a:defRPr sz="1800"/>
            </a:lvl7pPr>
            <a:lvl8pPr marL="2856988" indent="0">
              <a:buNone/>
              <a:defRPr sz="1800"/>
            </a:lvl8pPr>
            <a:lvl9pPr marL="3265129" indent="0">
              <a:buNone/>
              <a:defRPr sz="1800"/>
            </a:lvl9pPr>
          </a:lstStyle>
          <a:p>
            <a:pPr lvl="0"/>
            <a:endParaRPr lang="en-US" noProof="0"/>
          </a:p>
        </p:txBody>
      </p:sp>
      <p:sp>
        <p:nvSpPr>
          <p:cNvPr id="4" name="Text Placeholder 3"/>
          <p:cNvSpPr>
            <a:spLocks noGrp="1"/>
          </p:cNvSpPr>
          <p:nvPr>
            <p:ph type="body" sz="half" idx="2"/>
          </p:nvPr>
        </p:nvSpPr>
        <p:spPr>
          <a:xfrm>
            <a:off x="1792288" y="3816585"/>
            <a:ext cx="5486400" cy="334672"/>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6" name="Slide Number Placeholder 5">
            <a:extLst>
              <a:ext uri="{FF2B5EF4-FFF2-40B4-BE49-F238E27FC236}">
                <a16:creationId xmlns:a16="http://schemas.microsoft.com/office/drawing/2014/main" id="{790D8BA3-1CCE-4275-DD1A-1F8C3FE5A582}"/>
              </a:ext>
            </a:extLst>
          </p:cNvPr>
          <p:cNvSpPr>
            <a:spLocks noGrp="1"/>
          </p:cNvSpPr>
          <p:nvPr>
            <p:ph type="sldNum" sz="quarter" idx="10"/>
          </p:nvPr>
        </p:nvSpPr>
        <p:spPr/>
        <p:txBody>
          <a:bodyPr/>
          <a:lstStyle>
            <a:lvl1pPr>
              <a:defRPr/>
            </a:lvl1pPr>
          </a:lstStyle>
          <a:p>
            <a:pPr>
              <a:defRPr/>
            </a:pPr>
            <a:fld id="{02264A80-91F3-9F44-8EF5-C605C95752A0}" type="slidenum">
              <a:rPr lang="en-US" altLang="en-US"/>
              <a:pPr>
                <a:defRPr/>
              </a:pPr>
              <a:t>‹#›</a:t>
            </a:fld>
            <a:endParaRPr lang="en-US" altLang="en-US"/>
          </a:p>
        </p:txBody>
      </p:sp>
    </p:spTree>
    <p:extLst>
      <p:ext uri="{BB962C8B-B14F-4D97-AF65-F5344CB8AC3E}">
        <p14:creationId xmlns:p14="http://schemas.microsoft.com/office/powerpoint/2010/main" val="77950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792288" y="3387924"/>
            <a:ext cx="5486400" cy="425053"/>
          </a:xfrm>
        </p:spPr>
        <p:txBody>
          <a:bodyPr anchor="b"/>
          <a:lstStyle>
            <a:lvl1pPr algn="l">
              <a:defRPr sz="1800" b="1"/>
            </a:lvl1pPr>
          </a:lstStyle>
          <a:p>
            <a:r>
              <a:rPr lang="en-US"/>
              <a:t>Click to edit Master title style</a:t>
            </a:r>
          </a:p>
        </p:txBody>
      </p:sp>
      <p:sp>
        <p:nvSpPr>
          <p:cNvPr id="5" name="Picture Placeholder 2"/>
          <p:cNvSpPr>
            <a:spLocks noGrp="1"/>
          </p:cNvSpPr>
          <p:nvPr>
            <p:ph type="pic" idx="1"/>
          </p:nvPr>
        </p:nvSpPr>
        <p:spPr>
          <a:xfrm>
            <a:off x="1792288" y="459581"/>
            <a:ext cx="5486400" cy="2715600"/>
          </a:xfrm>
        </p:spPr>
        <p:txBody>
          <a:bodyPr rtlCol="0">
            <a:normAutofit/>
          </a:bodyPr>
          <a:lstStyle>
            <a:lvl1pPr marL="0" indent="0">
              <a:buNone/>
              <a:defRPr sz="2900"/>
            </a:lvl1pPr>
            <a:lvl2pPr marL="408141" indent="0">
              <a:buNone/>
              <a:defRPr sz="2500"/>
            </a:lvl2pPr>
            <a:lvl3pPr marL="816282" indent="0">
              <a:buNone/>
              <a:defRPr sz="2200"/>
            </a:lvl3pPr>
            <a:lvl4pPr marL="1224423" indent="0">
              <a:buNone/>
              <a:defRPr sz="1800"/>
            </a:lvl4pPr>
            <a:lvl5pPr marL="1632564" indent="0">
              <a:buNone/>
              <a:defRPr sz="1800"/>
            </a:lvl5pPr>
            <a:lvl6pPr marL="2040705" indent="0">
              <a:buNone/>
              <a:defRPr sz="1800"/>
            </a:lvl6pPr>
            <a:lvl7pPr marL="2448846" indent="0">
              <a:buNone/>
              <a:defRPr sz="1800"/>
            </a:lvl7pPr>
            <a:lvl8pPr marL="2856988" indent="0">
              <a:buNone/>
              <a:defRPr sz="1800"/>
            </a:lvl8pPr>
            <a:lvl9pPr marL="3265129" indent="0">
              <a:buNone/>
              <a:defRPr sz="1800"/>
            </a:lvl9pPr>
          </a:lstStyle>
          <a:p>
            <a:pPr lvl="0"/>
            <a:endParaRPr lang="en-US" noProof="0"/>
          </a:p>
        </p:txBody>
      </p:sp>
      <p:sp>
        <p:nvSpPr>
          <p:cNvPr id="6" name="Text Placeholder 3"/>
          <p:cNvSpPr>
            <a:spLocks noGrp="1"/>
          </p:cNvSpPr>
          <p:nvPr>
            <p:ph type="body" sz="half" idx="2"/>
          </p:nvPr>
        </p:nvSpPr>
        <p:spPr>
          <a:xfrm>
            <a:off x="1792288" y="3816585"/>
            <a:ext cx="5486400" cy="334672"/>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2" name="Slide Number Placeholder 5">
            <a:extLst>
              <a:ext uri="{FF2B5EF4-FFF2-40B4-BE49-F238E27FC236}">
                <a16:creationId xmlns:a16="http://schemas.microsoft.com/office/drawing/2014/main" id="{9A50C1CE-4092-A5A6-BF97-A70FE9F74691}"/>
              </a:ext>
            </a:extLst>
          </p:cNvPr>
          <p:cNvSpPr>
            <a:spLocks noGrp="1"/>
          </p:cNvSpPr>
          <p:nvPr>
            <p:ph type="sldNum" sz="quarter" idx="10"/>
          </p:nvPr>
        </p:nvSpPr>
        <p:spPr/>
        <p:txBody>
          <a:bodyPr/>
          <a:lstStyle>
            <a:lvl1pPr>
              <a:defRPr/>
            </a:lvl1pPr>
          </a:lstStyle>
          <a:p>
            <a:pPr>
              <a:defRPr/>
            </a:pPr>
            <a:fld id="{6899A7E9-FF2A-EC43-91DE-F4452AA7C6C8}" type="slidenum">
              <a:rPr lang="en-US" altLang="en-US"/>
              <a:pPr>
                <a:defRPr/>
              </a:pPr>
              <a:t>‹#›</a:t>
            </a:fld>
            <a:endParaRPr lang="en-US" altLang="en-US"/>
          </a:p>
        </p:txBody>
      </p:sp>
    </p:spTree>
    <p:extLst>
      <p:ext uri="{BB962C8B-B14F-4D97-AF65-F5344CB8AC3E}">
        <p14:creationId xmlns:p14="http://schemas.microsoft.com/office/powerpoint/2010/main" val="3683844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0313A2D-4D75-63BF-5588-BB264CE40DDC}"/>
              </a:ext>
            </a:extLst>
          </p:cNvPr>
          <p:cNvPicPr>
            <a:picLocks noChangeAspect="1"/>
          </p:cNvPicPr>
          <p:nvPr userDrawn="1"/>
        </p:nvPicPr>
        <p:blipFill>
          <a:blip r:embed="rId2">
            <a:extLst>
              <a:ext uri="{28A0092B-C50C-407E-A947-70E740481C1C}">
                <a14:useLocalDpi xmlns:a14="http://schemas.microsoft.com/office/drawing/2010/main" val="0"/>
              </a:ext>
            </a:extLst>
          </a:blip>
          <a:srcRect t="2720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4A0E633D-99EC-74E4-2462-4929C9D8F7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460375"/>
            <a:ext cx="10953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481848"/>
            <a:ext cx="7772400" cy="693117"/>
          </a:xfrm>
        </p:spPr>
        <p:txBody>
          <a:bodyPr>
            <a:normAutofit/>
          </a:bodyPr>
          <a:lstStyle>
            <a:lvl1pPr algn="l">
              <a:defRPr sz="29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3198771"/>
            <a:ext cx="7772400" cy="714166"/>
          </a:xfrm>
        </p:spPr>
        <p:txBody>
          <a:bodyPr>
            <a:normAutofit/>
          </a:bodyPr>
          <a:lstStyle>
            <a:lvl1pPr marL="0" indent="0" algn="l">
              <a:buNone/>
              <a:defRPr sz="2200">
                <a:solidFill>
                  <a:srgbClr val="FFFFFF"/>
                </a:solidFill>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1525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C9C42FCD-18BB-9563-0F88-238AB346BBAD}"/>
              </a:ext>
            </a:extLst>
          </p:cNvPr>
          <p:cNvSpPr txBox="1">
            <a:spLocks noChangeArrowheads="1"/>
          </p:cNvSpPr>
          <p:nvPr userDrawn="1"/>
        </p:nvSpPr>
        <p:spPr bwMode="auto">
          <a:xfrm>
            <a:off x="396875" y="4521200"/>
            <a:ext cx="184150" cy="338138"/>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sp>
        <p:nvSpPr>
          <p:cNvPr id="5" name="TextBox 9">
            <a:extLst>
              <a:ext uri="{FF2B5EF4-FFF2-40B4-BE49-F238E27FC236}">
                <a16:creationId xmlns:a16="http://schemas.microsoft.com/office/drawing/2014/main" id="{5540DB14-2EEB-CD01-99FB-85DA77F03AD1}"/>
              </a:ext>
            </a:extLst>
          </p:cNvPr>
          <p:cNvSpPr txBox="1">
            <a:spLocks noChangeArrowheads="1"/>
          </p:cNvSpPr>
          <p:nvPr userDrawn="1"/>
        </p:nvSpPr>
        <p:spPr bwMode="auto">
          <a:xfrm>
            <a:off x="630238" y="4389438"/>
            <a:ext cx="184150" cy="338137"/>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sp>
        <p:nvSpPr>
          <p:cNvPr id="6" name="TextBox 10">
            <a:extLst>
              <a:ext uri="{FF2B5EF4-FFF2-40B4-BE49-F238E27FC236}">
                <a16:creationId xmlns:a16="http://schemas.microsoft.com/office/drawing/2014/main" id="{DB00A963-1971-0D91-57D5-4030E64BF9AC}"/>
              </a:ext>
            </a:extLst>
          </p:cNvPr>
          <p:cNvSpPr txBox="1">
            <a:spLocks noChangeArrowheads="1"/>
          </p:cNvSpPr>
          <p:nvPr userDrawn="1"/>
        </p:nvSpPr>
        <p:spPr bwMode="auto">
          <a:xfrm>
            <a:off x="2316163" y="7407275"/>
            <a:ext cx="185737" cy="338138"/>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pic>
        <p:nvPicPr>
          <p:cNvPr id="7" name="Picture 9">
            <a:extLst>
              <a:ext uri="{FF2B5EF4-FFF2-40B4-BE49-F238E27FC236}">
                <a16:creationId xmlns:a16="http://schemas.microsoft.com/office/drawing/2014/main" id="{A74EDF04-F56A-85BF-BD46-CAF0907B38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2EC3086-422C-B08C-31F4-314747865B4E}"/>
              </a:ext>
            </a:extLst>
          </p:cNvPr>
          <p:cNvSpPr>
            <a:spLocks noGrp="1"/>
          </p:cNvSpPr>
          <p:nvPr>
            <p:ph type="sldNum" sz="quarter" idx="10"/>
          </p:nvPr>
        </p:nvSpPr>
        <p:spPr/>
        <p:txBody>
          <a:bodyPr/>
          <a:lstStyle>
            <a:lvl1pPr>
              <a:defRPr/>
            </a:lvl1pPr>
          </a:lstStyle>
          <a:p>
            <a:pPr>
              <a:defRPr/>
            </a:pPr>
            <a:fld id="{8AC40828-302E-E84D-9835-009A90B7D7C8}" type="slidenum">
              <a:rPr lang="en-US" altLang="en-US"/>
              <a:pPr>
                <a:defRPr/>
              </a:pPr>
              <a:t>‹#›</a:t>
            </a:fld>
            <a:endParaRPr lang="en-US" altLang="en-US"/>
          </a:p>
        </p:txBody>
      </p:sp>
    </p:spTree>
    <p:extLst>
      <p:ext uri="{BB962C8B-B14F-4D97-AF65-F5344CB8AC3E}">
        <p14:creationId xmlns:p14="http://schemas.microsoft.com/office/powerpoint/2010/main" val="225165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577975" y="1200150"/>
            <a:ext cx="7108825"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888C1102-92D2-319A-C981-AA52F3BFFCAB}"/>
              </a:ext>
            </a:extLst>
          </p:cNvPr>
          <p:cNvSpPr>
            <a:spLocks noGrp="1"/>
          </p:cNvSpPr>
          <p:nvPr>
            <p:ph type="sldNum" sz="quarter" idx="10"/>
          </p:nvPr>
        </p:nvSpPr>
        <p:spPr/>
        <p:txBody>
          <a:bodyPr/>
          <a:lstStyle>
            <a:lvl1pPr>
              <a:defRPr/>
            </a:lvl1pPr>
          </a:lstStyle>
          <a:p>
            <a:pPr>
              <a:defRPr/>
            </a:pPr>
            <a:fld id="{C8E0F630-5DE0-2349-AF43-DB27FD3D2BAD}" type="slidenum">
              <a:rPr lang="en-US" altLang="en-US"/>
              <a:pPr>
                <a:defRPr/>
              </a:pPr>
              <a:t>‹#›</a:t>
            </a:fld>
            <a:endParaRPr lang="en-US" altLang="en-US"/>
          </a:p>
        </p:txBody>
      </p:sp>
    </p:spTree>
    <p:extLst>
      <p:ext uri="{BB962C8B-B14F-4D97-AF65-F5344CB8AC3E}">
        <p14:creationId xmlns:p14="http://schemas.microsoft.com/office/powerpoint/2010/main" val="128722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B3C71D-CB3A-F9D4-CE34-FBA1DB121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105256"/>
            <a:ext cx="7772400" cy="1021556"/>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722313" y="1980116"/>
            <a:ext cx="7772400" cy="1125140"/>
          </a:xfrm>
        </p:spPr>
        <p:txBody>
          <a:bodyPr anchor="b"/>
          <a:lstStyle>
            <a:lvl1pPr marL="0" indent="0">
              <a:buNone/>
              <a:defRPr sz="1800">
                <a:solidFill>
                  <a:schemeClr val="tx1">
                    <a:tint val="75000"/>
                  </a:schemeClr>
                </a:solidFill>
              </a:defRPr>
            </a:lvl1pPr>
            <a:lvl2pPr marL="408141" indent="0">
              <a:buNone/>
              <a:defRPr sz="1600">
                <a:solidFill>
                  <a:schemeClr val="tx1">
                    <a:tint val="75000"/>
                  </a:schemeClr>
                </a:solidFill>
              </a:defRPr>
            </a:lvl2pPr>
            <a:lvl3pPr marL="816282" indent="0">
              <a:buNone/>
              <a:defRPr sz="1400">
                <a:solidFill>
                  <a:schemeClr val="tx1">
                    <a:tint val="75000"/>
                  </a:schemeClr>
                </a:solidFill>
              </a:defRPr>
            </a:lvl3pPr>
            <a:lvl4pPr marL="1224423" indent="0">
              <a:buNone/>
              <a:defRPr sz="1300">
                <a:solidFill>
                  <a:schemeClr val="tx1">
                    <a:tint val="75000"/>
                  </a:schemeClr>
                </a:solidFill>
              </a:defRPr>
            </a:lvl4pPr>
            <a:lvl5pPr marL="1632564" indent="0">
              <a:buNone/>
              <a:defRPr sz="1300">
                <a:solidFill>
                  <a:schemeClr val="tx1">
                    <a:tint val="75000"/>
                  </a:schemeClr>
                </a:solidFill>
              </a:defRPr>
            </a:lvl5pPr>
            <a:lvl6pPr marL="2040705" indent="0">
              <a:buNone/>
              <a:defRPr sz="1300">
                <a:solidFill>
                  <a:schemeClr val="tx1">
                    <a:tint val="75000"/>
                  </a:schemeClr>
                </a:solidFill>
              </a:defRPr>
            </a:lvl6pPr>
            <a:lvl7pPr marL="2448846" indent="0">
              <a:buNone/>
              <a:defRPr sz="1300">
                <a:solidFill>
                  <a:schemeClr val="tx1">
                    <a:tint val="75000"/>
                  </a:schemeClr>
                </a:solidFill>
              </a:defRPr>
            </a:lvl7pPr>
            <a:lvl8pPr marL="2856988" indent="0">
              <a:buNone/>
              <a:defRPr sz="1300">
                <a:solidFill>
                  <a:schemeClr val="tx1">
                    <a:tint val="75000"/>
                  </a:schemeClr>
                </a:solidFill>
              </a:defRPr>
            </a:lvl8pPr>
            <a:lvl9pPr marL="3265129" indent="0">
              <a:buNone/>
              <a:defRPr sz="13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94FF5A0E-4A8B-7066-79EA-3B59F550842F}"/>
              </a:ext>
            </a:extLst>
          </p:cNvPr>
          <p:cNvSpPr>
            <a:spLocks noGrp="1"/>
          </p:cNvSpPr>
          <p:nvPr>
            <p:ph type="sldNum" sz="quarter" idx="10"/>
          </p:nvPr>
        </p:nvSpPr>
        <p:spPr/>
        <p:txBody>
          <a:bodyPr/>
          <a:lstStyle>
            <a:lvl1pPr>
              <a:defRPr/>
            </a:lvl1pPr>
          </a:lstStyle>
          <a:p>
            <a:pPr>
              <a:defRPr/>
            </a:pPr>
            <a:fld id="{417C67E3-1E8F-1646-A6C5-09BBE5ADCCD0}" type="slidenum">
              <a:rPr lang="en-US" altLang="en-US"/>
              <a:pPr>
                <a:defRPr/>
              </a:pPr>
              <a:t>‹#›</a:t>
            </a:fld>
            <a:endParaRPr lang="en-US" altLang="en-US"/>
          </a:p>
        </p:txBody>
      </p:sp>
    </p:spTree>
    <p:extLst>
      <p:ext uri="{BB962C8B-B14F-4D97-AF65-F5344CB8AC3E}">
        <p14:creationId xmlns:p14="http://schemas.microsoft.com/office/powerpoint/2010/main" val="61372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14CCF5B9-529B-82D2-EAAF-E05D63C37445}"/>
              </a:ext>
            </a:extLst>
          </p:cNvPr>
          <p:cNvSpPr txBox="1">
            <a:spLocks noChangeArrowheads="1"/>
          </p:cNvSpPr>
          <p:nvPr userDrawn="1"/>
        </p:nvSpPr>
        <p:spPr bwMode="auto">
          <a:xfrm>
            <a:off x="396875" y="4521200"/>
            <a:ext cx="184150" cy="338138"/>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sp>
        <p:nvSpPr>
          <p:cNvPr id="5" name="TextBox 9">
            <a:extLst>
              <a:ext uri="{FF2B5EF4-FFF2-40B4-BE49-F238E27FC236}">
                <a16:creationId xmlns:a16="http://schemas.microsoft.com/office/drawing/2014/main" id="{F7FD06A5-8179-2F29-4DB0-BD8C6AE5C637}"/>
              </a:ext>
            </a:extLst>
          </p:cNvPr>
          <p:cNvSpPr txBox="1">
            <a:spLocks noChangeArrowheads="1"/>
          </p:cNvSpPr>
          <p:nvPr userDrawn="1"/>
        </p:nvSpPr>
        <p:spPr bwMode="auto">
          <a:xfrm>
            <a:off x="630238" y="4389438"/>
            <a:ext cx="184150" cy="338137"/>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sp>
        <p:nvSpPr>
          <p:cNvPr id="6" name="TextBox 10">
            <a:extLst>
              <a:ext uri="{FF2B5EF4-FFF2-40B4-BE49-F238E27FC236}">
                <a16:creationId xmlns:a16="http://schemas.microsoft.com/office/drawing/2014/main" id="{F1EC8122-26BB-C730-D0AC-EEEF6C106733}"/>
              </a:ext>
            </a:extLst>
          </p:cNvPr>
          <p:cNvSpPr txBox="1">
            <a:spLocks noChangeArrowheads="1"/>
          </p:cNvSpPr>
          <p:nvPr userDrawn="1"/>
        </p:nvSpPr>
        <p:spPr bwMode="auto">
          <a:xfrm>
            <a:off x="2316163" y="7407275"/>
            <a:ext cx="185737" cy="338138"/>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a:p>
        </p:txBody>
      </p:sp>
      <p:pic>
        <p:nvPicPr>
          <p:cNvPr id="7" name="Picture 9">
            <a:extLst>
              <a:ext uri="{FF2B5EF4-FFF2-40B4-BE49-F238E27FC236}">
                <a16:creationId xmlns:a16="http://schemas.microsoft.com/office/drawing/2014/main" id="{9734B4E9-1610-5FB5-3EC2-755172DC20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A125B8-5E13-9AB1-672D-24DA4F5A46A0}"/>
              </a:ext>
            </a:extLst>
          </p:cNvPr>
          <p:cNvSpPr>
            <a:spLocks noGrp="1"/>
          </p:cNvSpPr>
          <p:nvPr>
            <p:ph type="sldNum" sz="quarter" idx="10"/>
          </p:nvPr>
        </p:nvSpPr>
        <p:spPr/>
        <p:txBody>
          <a:bodyPr/>
          <a:lstStyle>
            <a:lvl1pPr>
              <a:defRPr/>
            </a:lvl1pPr>
          </a:lstStyle>
          <a:p>
            <a:pPr>
              <a:defRPr/>
            </a:pPr>
            <a:fld id="{867AE355-EC7B-FF49-B537-05025D61DE45}" type="slidenum">
              <a:rPr lang="en-US" altLang="en-US"/>
              <a:pPr>
                <a:defRPr/>
              </a:pPr>
              <a:t>‹#›</a:t>
            </a:fld>
            <a:endParaRPr lang="en-US" altLang="en-US"/>
          </a:p>
        </p:txBody>
      </p:sp>
    </p:spTree>
    <p:extLst>
      <p:ext uri="{BB962C8B-B14F-4D97-AF65-F5344CB8AC3E}">
        <p14:creationId xmlns:p14="http://schemas.microsoft.com/office/powerpoint/2010/main" val="26033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22313" y="1980116"/>
            <a:ext cx="7772400" cy="1125140"/>
          </a:xfrm>
        </p:spPr>
        <p:txBody>
          <a:bodyPr anchor="b"/>
          <a:lstStyle>
            <a:lvl1pPr marL="0" indent="0">
              <a:buNone/>
              <a:defRPr sz="1800">
                <a:solidFill>
                  <a:schemeClr val="tx1">
                    <a:tint val="75000"/>
                  </a:schemeClr>
                </a:solidFill>
              </a:defRPr>
            </a:lvl1pPr>
            <a:lvl2pPr marL="408141" indent="0">
              <a:buNone/>
              <a:defRPr sz="1600">
                <a:solidFill>
                  <a:schemeClr val="tx1">
                    <a:tint val="75000"/>
                  </a:schemeClr>
                </a:solidFill>
              </a:defRPr>
            </a:lvl2pPr>
            <a:lvl3pPr marL="816282" indent="0">
              <a:buNone/>
              <a:defRPr sz="1400">
                <a:solidFill>
                  <a:schemeClr val="tx1">
                    <a:tint val="75000"/>
                  </a:schemeClr>
                </a:solidFill>
              </a:defRPr>
            </a:lvl3pPr>
            <a:lvl4pPr marL="1224423" indent="0">
              <a:buNone/>
              <a:defRPr sz="1300">
                <a:solidFill>
                  <a:schemeClr val="tx1">
                    <a:tint val="75000"/>
                  </a:schemeClr>
                </a:solidFill>
              </a:defRPr>
            </a:lvl4pPr>
            <a:lvl5pPr marL="1632564" indent="0">
              <a:buNone/>
              <a:defRPr sz="1300">
                <a:solidFill>
                  <a:schemeClr val="tx1">
                    <a:tint val="75000"/>
                  </a:schemeClr>
                </a:solidFill>
              </a:defRPr>
            </a:lvl5pPr>
            <a:lvl6pPr marL="2040705" indent="0">
              <a:buNone/>
              <a:defRPr sz="1300">
                <a:solidFill>
                  <a:schemeClr val="tx1">
                    <a:tint val="75000"/>
                  </a:schemeClr>
                </a:solidFill>
              </a:defRPr>
            </a:lvl6pPr>
            <a:lvl7pPr marL="2448846" indent="0">
              <a:buNone/>
              <a:defRPr sz="1300">
                <a:solidFill>
                  <a:schemeClr val="tx1">
                    <a:tint val="75000"/>
                  </a:schemeClr>
                </a:solidFill>
              </a:defRPr>
            </a:lvl7pPr>
            <a:lvl8pPr marL="2856988" indent="0">
              <a:buNone/>
              <a:defRPr sz="1300">
                <a:solidFill>
                  <a:schemeClr val="tx1">
                    <a:tint val="75000"/>
                  </a:schemeClr>
                </a:solidFill>
              </a:defRPr>
            </a:lvl8pPr>
            <a:lvl9pPr marL="3265129" indent="0">
              <a:buNone/>
              <a:defRPr sz="1300">
                <a:solidFill>
                  <a:schemeClr val="tx1">
                    <a:tint val="75000"/>
                  </a:schemeClr>
                </a:solidFill>
              </a:defRPr>
            </a:lvl9pPr>
          </a:lstStyle>
          <a:p>
            <a:pPr lvl="0"/>
            <a:r>
              <a:rPr lang="en-US"/>
              <a:t>Click to edit Master text styles</a:t>
            </a:r>
          </a:p>
        </p:txBody>
      </p:sp>
      <p:sp>
        <p:nvSpPr>
          <p:cNvPr id="6" name="Title 1"/>
          <p:cNvSpPr>
            <a:spLocks noGrp="1"/>
          </p:cNvSpPr>
          <p:nvPr>
            <p:ph type="title"/>
          </p:nvPr>
        </p:nvSpPr>
        <p:spPr>
          <a:xfrm>
            <a:off x="722313" y="3105256"/>
            <a:ext cx="7772400" cy="1021556"/>
          </a:xfrm>
        </p:spPr>
        <p:txBody>
          <a:bodyPr anchor="t"/>
          <a:lstStyle>
            <a:lvl1pPr algn="l">
              <a:defRPr sz="2600" b="1" cap="all"/>
            </a:lvl1pPr>
          </a:lstStyle>
          <a:p>
            <a:r>
              <a:rPr lang="en-US"/>
              <a:t>Click to edit Master title style</a:t>
            </a:r>
          </a:p>
        </p:txBody>
      </p:sp>
      <p:sp>
        <p:nvSpPr>
          <p:cNvPr id="2" name="Slide Number Placeholder 5">
            <a:extLst>
              <a:ext uri="{FF2B5EF4-FFF2-40B4-BE49-F238E27FC236}">
                <a16:creationId xmlns:a16="http://schemas.microsoft.com/office/drawing/2014/main" id="{076DBC0A-4B9A-4279-889A-6B6808C05BBB}"/>
              </a:ext>
            </a:extLst>
          </p:cNvPr>
          <p:cNvSpPr>
            <a:spLocks noGrp="1"/>
          </p:cNvSpPr>
          <p:nvPr>
            <p:ph type="sldNum" sz="quarter" idx="10"/>
          </p:nvPr>
        </p:nvSpPr>
        <p:spPr/>
        <p:txBody>
          <a:bodyPr/>
          <a:lstStyle>
            <a:lvl1pPr>
              <a:defRPr/>
            </a:lvl1pPr>
          </a:lstStyle>
          <a:p>
            <a:pPr>
              <a:defRPr/>
            </a:pPr>
            <a:fld id="{84156544-6114-BA44-BF86-3E94D2B95723}" type="slidenum">
              <a:rPr lang="en-US" altLang="en-US"/>
              <a:pPr>
                <a:defRPr/>
              </a:pPr>
              <a:t>‹#›</a:t>
            </a:fld>
            <a:endParaRPr lang="en-US" altLang="en-US"/>
          </a:p>
        </p:txBody>
      </p:sp>
    </p:spTree>
    <p:extLst>
      <p:ext uri="{BB962C8B-B14F-4D97-AF65-F5344CB8AC3E}">
        <p14:creationId xmlns:p14="http://schemas.microsoft.com/office/powerpoint/2010/main" val="365602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7D85811-99B8-D97F-0C70-8AC180309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126A620-F610-CBBB-DE7B-4283E6347BF2}"/>
              </a:ext>
            </a:extLst>
          </p:cNvPr>
          <p:cNvSpPr>
            <a:spLocks noGrp="1"/>
          </p:cNvSpPr>
          <p:nvPr>
            <p:ph type="sldNum" sz="quarter" idx="10"/>
          </p:nvPr>
        </p:nvSpPr>
        <p:spPr/>
        <p:txBody>
          <a:bodyPr/>
          <a:lstStyle>
            <a:lvl1pPr>
              <a:defRPr/>
            </a:lvl1pPr>
          </a:lstStyle>
          <a:p>
            <a:pPr>
              <a:defRPr/>
            </a:pPr>
            <a:fld id="{84A4BF1F-508A-9F45-8419-260400E6DE23}" type="slidenum">
              <a:rPr lang="en-US" altLang="en-US"/>
              <a:pPr>
                <a:defRPr/>
              </a:pPr>
              <a:t>‹#›</a:t>
            </a:fld>
            <a:endParaRPr lang="en-US" altLang="en-US"/>
          </a:p>
        </p:txBody>
      </p:sp>
    </p:spTree>
    <p:extLst>
      <p:ext uri="{BB962C8B-B14F-4D97-AF65-F5344CB8AC3E}">
        <p14:creationId xmlns:p14="http://schemas.microsoft.com/office/powerpoint/2010/main" val="4262394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sz="half" idx="1"/>
          </p:nvPr>
        </p:nvSpPr>
        <p:spPr>
          <a:xfrm>
            <a:off x="457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4648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9B225C53-25CB-61F1-AB37-5F9DADA2BA1E}"/>
              </a:ext>
            </a:extLst>
          </p:cNvPr>
          <p:cNvSpPr>
            <a:spLocks noGrp="1"/>
          </p:cNvSpPr>
          <p:nvPr>
            <p:ph type="sldNum" sz="quarter" idx="10"/>
          </p:nvPr>
        </p:nvSpPr>
        <p:spPr/>
        <p:txBody>
          <a:bodyPr/>
          <a:lstStyle>
            <a:lvl1pPr>
              <a:defRPr/>
            </a:lvl1pPr>
          </a:lstStyle>
          <a:p>
            <a:pPr>
              <a:defRPr/>
            </a:pPr>
            <a:fld id="{4AAE7EDE-DDB7-6646-9551-685F15C0DBE8}" type="slidenum">
              <a:rPr lang="en-US" altLang="en-US"/>
              <a:pPr>
                <a:defRPr/>
              </a:pPr>
              <a:t>‹#›</a:t>
            </a:fld>
            <a:endParaRPr lang="en-US" altLang="en-US"/>
          </a:p>
        </p:txBody>
      </p:sp>
    </p:spTree>
    <p:extLst>
      <p:ext uri="{BB962C8B-B14F-4D97-AF65-F5344CB8AC3E}">
        <p14:creationId xmlns:p14="http://schemas.microsoft.com/office/powerpoint/2010/main" val="139450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9BCBB6-325D-A895-63DB-003AEB6B4A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01A0254-225D-0D0D-12FD-195E7DF36CE4}"/>
              </a:ext>
            </a:extLst>
          </p:cNvPr>
          <p:cNvSpPr>
            <a:spLocks noGrp="1"/>
          </p:cNvSpPr>
          <p:nvPr>
            <p:ph type="sldNum" sz="quarter" idx="10"/>
          </p:nvPr>
        </p:nvSpPr>
        <p:spPr/>
        <p:txBody>
          <a:bodyPr/>
          <a:lstStyle>
            <a:lvl1pPr>
              <a:defRPr/>
            </a:lvl1pPr>
          </a:lstStyle>
          <a:p>
            <a:pPr>
              <a:defRPr/>
            </a:pPr>
            <a:fld id="{0C5DAAFC-0955-A344-BD9A-1691F255E95A}" type="slidenum">
              <a:rPr lang="en-US" altLang="en-US"/>
              <a:pPr>
                <a:defRPr/>
              </a:pPr>
              <a:t>‹#›</a:t>
            </a:fld>
            <a:endParaRPr lang="en-US" altLang="en-US"/>
          </a:p>
        </p:txBody>
      </p:sp>
    </p:spTree>
    <p:extLst>
      <p:ext uri="{BB962C8B-B14F-4D97-AF65-F5344CB8AC3E}">
        <p14:creationId xmlns:p14="http://schemas.microsoft.com/office/powerpoint/2010/main" val="261813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type="body" idx="1"/>
          </p:nvPr>
        </p:nvSpPr>
        <p:spPr>
          <a:xfrm>
            <a:off x="457201" y="1151335"/>
            <a:ext cx="4040188"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5" name="Content Placeholder 3"/>
          <p:cNvSpPr>
            <a:spLocks noGrp="1"/>
          </p:cNvSpPr>
          <p:nvPr>
            <p:ph sz="half" idx="2"/>
          </p:nvPr>
        </p:nvSpPr>
        <p:spPr>
          <a:xfrm>
            <a:off x="457201" y="1631157"/>
            <a:ext cx="4040188"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7" name="Content Placeholder 5"/>
          <p:cNvSpPr>
            <a:spLocks noGrp="1"/>
          </p:cNvSpPr>
          <p:nvPr>
            <p:ph sz="quarter" idx="4"/>
          </p:nvPr>
        </p:nvSpPr>
        <p:spPr>
          <a:xfrm>
            <a:off x="4645026" y="1631157"/>
            <a:ext cx="4041775"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DC7DA818-65F5-4078-669E-5FEC9E4A2640}"/>
              </a:ext>
            </a:extLst>
          </p:cNvPr>
          <p:cNvSpPr>
            <a:spLocks noGrp="1"/>
          </p:cNvSpPr>
          <p:nvPr>
            <p:ph type="sldNum" sz="quarter" idx="10"/>
          </p:nvPr>
        </p:nvSpPr>
        <p:spPr/>
        <p:txBody>
          <a:bodyPr/>
          <a:lstStyle>
            <a:lvl1pPr>
              <a:defRPr/>
            </a:lvl1pPr>
          </a:lstStyle>
          <a:p>
            <a:pPr>
              <a:defRPr/>
            </a:pPr>
            <a:fld id="{371AA0FD-2C1E-6641-BA01-6D846414FCEB}" type="slidenum">
              <a:rPr lang="en-US" altLang="en-US"/>
              <a:pPr>
                <a:defRPr/>
              </a:pPr>
              <a:t>‹#›</a:t>
            </a:fld>
            <a:endParaRPr lang="en-US" altLang="en-US"/>
          </a:p>
        </p:txBody>
      </p:sp>
    </p:spTree>
    <p:extLst>
      <p:ext uri="{BB962C8B-B14F-4D97-AF65-F5344CB8AC3E}">
        <p14:creationId xmlns:p14="http://schemas.microsoft.com/office/powerpoint/2010/main" val="118163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435CF69-66DF-E239-36C0-0548057168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2">
            <a:extLst>
              <a:ext uri="{FF2B5EF4-FFF2-40B4-BE49-F238E27FC236}">
                <a16:creationId xmlns:a16="http://schemas.microsoft.com/office/drawing/2014/main" id="{235FF330-D918-F1CA-8D27-F66FD2BAB2AA}"/>
              </a:ext>
            </a:extLst>
          </p:cNvPr>
          <p:cNvSpPr>
            <a:spLocks noGrp="1"/>
          </p:cNvSpPr>
          <p:nvPr>
            <p:ph type="sldNum" sz="quarter" idx="10"/>
          </p:nvPr>
        </p:nvSpPr>
        <p:spPr/>
        <p:txBody>
          <a:bodyPr/>
          <a:lstStyle>
            <a:lvl1pPr>
              <a:defRPr/>
            </a:lvl1pPr>
          </a:lstStyle>
          <a:p>
            <a:pPr>
              <a:defRPr/>
            </a:pPr>
            <a:fld id="{739E4FD8-2315-2C42-B16A-9A78DE9B0FC7}" type="slidenum">
              <a:rPr lang="en-US" altLang="en-US"/>
              <a:pPr>
                <a:defRPr/>
              </a:pPr>
              <a:t>‹#›</a:t>
            </a:fld>
            <a:endParaRPr lang="en-US" altLang="en-US"/>
          </a:p>
        </p:txBody>
      </p:sp>
    </p:spTree>
    <p:extLst>
      <p:ext uri="{BB962C8B-B14F-4D97-AF65-F5344CB8AC3E}">
        <p14:creationId xmlns:p14="http://schemas.microsoft.com/office/powerpoint/2010/main" val="3663237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588957C-1F96-E734-A930-EB7F6A0E1021}"/>
              </a:ext>
            </a:extLst>
          </p:cNvPr>
          <p:cNvSpPr>
            <a:spLocks noGrp="1"/>
          </p:cNvSpPr>
          <p:nvPr>
            <p:ph type="sldNum" sz="quarter" idx="10"/>
          </p:nvPr>
        </p:nvSpPr>
        <p:spPr/>
        <p:txBody>
          <a:bodyPr/>
          <a:lstStyle>
            <a:lvl1pPr>
              <a:defRPr/>
            </a:lvl1pPr>
          </a:lstStyle>
          <a:p>
            <a:pPr>
              <a:defRPr/>
            </a:pPr>
            <a:fld id="{9587B985-3607-184A-9323-332016C5DA17}" type="slidenum">
              <a:rPr lang="en-US" altLang="en-US"/>
              <a:pPr>
                <a:defRPr/>
              </a:pPr>
              <a:t>‹#›</a:t>
            </a:fld>
            <a:endParaRPr lang="en-US" altLang="en-US"/>
          </a:p>
        </p:txBody>
      </p:sp>
    </p:spTree>
    <p:extLst>
      <p:ext uri="{BB962C8B-B14F-4D97-AF65-F5344CB8AC3E}">
        <p14:creationId xmlns:p14="http://schemas.microsoft.com/office/powerpoint/2010/main" val="43860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C6B5484-F0C0-3117-35C7-2B5E85255469}"/>
              </a:ext>
            </a:extLst>
          </p:cNvPr>
          <p:cNvSpPr>
            <a:spLocks noGrp="1"/>
          </p:cNvSpPr>
          <p:nvPr>
            <p:ph type="sldNum" sz="quarter" idx="10"/>
          </p:nvPr>
        </p:nvSpPr>
        <p:spPr/>
        <p:txBody>
          <a:bodyPr/>
          <a:lstStyle>
            <a:lvl1pPr>
              <a:defRPr/>
            </a:lvl1pPr>
          </a:lstStyle>
          <a:p>
            <a:pPr>
              <a:defRPr/>
            </a:pPr>
            <a:fld id="{EBC22613-C0D3-9F43-8199-B71462A48173}" type="slidenum">
              <a:rPr lang="en-US" altLang="en-US"/>
              <a:pPr>
                <a:defRPr/>
              </a:pPr>
              <a:t>‹#›</a:t>
            </a:fld>
            <a:endParaRPr lang="en-US" altLang="en-US"/>
          </a:p>
        </p:txBody>
      </p:sp>
    </p:spTree>
    <p:extLst>
      <p:ext uri="{BB962C8B-B14F-4D97-AF65-F5344CB8AC3E}">
        <p14:creationId xmlns:p14="http://schemas.microsoft.com/office/powerpoint/2010/main" val="2654804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4E54AF9-FDF7-4F49-B9DC-4B5A0EE182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4FF665C-A1B1-1702-6E06-A6C24D966AF3}"/>
              </a:ext>
            </a:extLst>
          </p:cNvPr>
          <p:cNvSpPr>
            <a:spLocks noGrp="1"/>
          </p:cNvSpPr>
          <p:nvPr>
            <p:ph type="sldNum" sz="quarter" idx="10"/>
          </p:nvPr>
        </p:nvSpPr>
        <p:spPr/>
        <p:txBody>
          <a:bodyPr/>
          <a:lstStyle>
            <a:lvl1pPr>
              <a:defRPr/>
            </a:lvl1pPr>
          </a:lstStyle>
          <a:p>
            <a:pPr>
              <a:defRPr/>
            </a:pPr>
            <a:fld id="{40C8342F-F56B-8745-90CE-A60DEC1D1DCF}" type="slidenum">
              <a:rPr lang="en-US" altLang="en-US"/>
              <a:pPr>
                <a:defRPr/>
              </a:pPr>
              <a:t>‹#›</a:t>
            </a:fld>
            <a:endParaRPr lang="en-US" altLang="en-US"/>
          </a:p>
        </p:txBody>
      </p:sp>
    </p:spTree>
    <p:extLst>
      <p:ext uri="{BB962C8B-B14F-4D97-AF65-F5344CB8AC3E}">
        <p14:creationId xmlns:p14="http://schemas.microsoft.com/office/powerpoint/2010/main" val="2804343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EA59D7C-7331-66D0-CFE6-05C582AE92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387924"/>
            <a:ext cx="5486400" cy="42505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2715600"/>
          </a:xfrm>
        </p:spPr>
        <p:txBody>
          <a:bodyPr rtlCol="0">
            <a:normAutofit/>
          </a:bodyPr>
          <a:lstStyle>
            <a:lvl1pPr marL="0" indent="0">
              <a:buNone/>
              <a:defRPr sz="2900"/>
            </a:lvl1pPr>
            <a:lvl2pPr marL="408141" indent="0">
              <a:buNone/>
              <a:defRPr sz="2500"/>
            </a:lvl2pPr>
            <a:lvl3pPr marL="816282" indent="0">
              <a:buNone/>
              <a:defRPr sz="2200"/>
            </a:lvl3pPr>
            <a:lvl4pPr marL="1224423" indent="0">
              <a:buNone/>
              <a:defRPr sz="1800"/>
            </a:lvl4pPr>
            <a:lvl5pPr marL="1632564" indent="0">
              <a:buNone/>
              <a:defRPr sz="1800"/>
            </a:lvl5pPr>
            <a:lvl6pPr marL="2040705" indent="0">
              <a:buNone/>
              <a:defRPr sz="1800"/>
            </a:lvl6pPr>
            <a:lvl7pPr marL="2448846" indent="0">
              <a:buNone/>
              <a:defRPr sz="1800"/>
            </a:lvl7pPr>
            <a:lvl8pPr marL="2856988" indent="0">
              <a:buNone/>
              <a:defRPr sz="1800"/>
            </a:lvl8pPr>
            <a:lvl9pPr marL="3265129" indent="0">
              <a:buNone/>
              <a:defRPr sz="1800"/>
            </a:lvl9pPr>
          </a:lstStyle>
          <a:p>
            <a:pPr lvl="0"/>
            <a:endParaRPr lang="en-US" noProof="0"/>
          </a:p>
        </p:txBody>
      </p:sp>
      <p:sp>
        <p:nvSpPr>
          <p:cNvPr id="4" name="Text Placeholder 3"/>
          <p:cNvSpPr>
            <a:spLocks noGrp="1"/>
          </p:cNvSpPr>
          <p:nvPr>
            <p:ph type="body" sz="half" idx="2"/>
          </p:nvPr>
        </p:nvSpPr>
        <p:spPr>
          <a:xfrm>
            <a:off x="1792288" y="3816585"/>
            <a:ext cx="5486400" cy="334672"/>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6" name="Slide Number Placeholder 5">
            <a:extLst>
              <a:ext uri="{FF2B5EF4-FFF2-40B4-BE49-F238E27FC236}">
                <a16:creationId xmlns:a16="http://schemas.microsoft.com/office/drawing/2014/main" id="{7BE1502F-85A8-48E2-658D-69C3C2F206C3}"/>
              </a:ext>
            </a:extLst>
          </p:cNvPr>
          <p:cNvSpPr>
            <a:spLocks noGrp="1"/>
          </p:cNvSpPr>
          <p:nvPr>
            <p:ph type="sldNum" sz="quarter" idx="10"/>
          </p:nvPr>
        </p:nvSpPr>
        <p:spPr/>
        <p:txBody>
          <a:bodyPr/>
          <a:lstStyle>
            <a:lvl1pPr>
              <a:defRPr/>
            </a:lvl1pPr>
          </a:lstStyle>
          <a:p>
            <a:pPr>
              <a:defRPr/>
            </a:pPr>
            <a:fld id="{4B3DDD2E-62F2-C24A-B7E6-90B55C422D56}" type="slidenum">
              <a:rPr lang="en-US" altLang="en-US"/>
              <a:pPr>
                <a:defRPr/>
              </a:pPr>
              <a:t>‹#›</a:t>
            </a:fld>
            <a:endParaRPr lang="en-US" altLang="en-US"/>
          </a:p>
        </p:txBody>
      </p:sp>
    </p:spTree>
    <p:extLst>
      <p:ext uri="{BB962C8B-B14F-4D97-AF65-F5344CB8AC3E}">
        <p14:creationId xmlns:p14="http://schemas.microsoft.com/office/powerpoint/2010/main" val="170052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577975" y="1200150"/>
            <a:ext cx="7108825"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8A13DB0-5930-3C9C-8C93-8DD100E5434F}"/>
              </a:ext>
            </a:extLst>
          </p:cNvPr>
          <p:cNvSpPr>
            <a:spLocks noGrp="1"/>
          </p:cNvSpPr>
          <p:nvPr>
            <p:ph type="sldNum" sz="quarter" idx="10"/>
          </p:nvPr>
        </p:nvSpPr>
        <p:spPr/>
        <p:txBody>
          <a:bodyPr/>
          <a:lstStyle>
            <a:lvl1pPr>
              <a:defRPr/>
            </a:lvl1pPr>
          </a:lstStyle>
          <a:p>
            <a:pPr>
              <a:defRPr/>
            </a:pPr>
            <a:fld id="{0F0B8160-1D40-FC4F-8770-2B705B07F9E2}" type="slidenum">
              <a:rPr lang="en-US" altLang="en-US"/>
              <a:pPr>
                <a:defRPr/>
              </a:pPr>
              <a:t>‹#›</a:t>
            </a:fld>
            <a:endParaRPr lang="en-US" altLang="en-US"/>
          </a:p>
        </p:txBody>
      </p:sp>
    </p:spTree>
    <p:extLst>
      <p:ext uri="{BB962C8B-B14F-4D97-AF65-F5344CB8AC3E}">
        <p14:creationId xmlns:p14="http://schemas.microsoft.com/office/powerpoint/2010/main" val="1425152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792288" y="3387924"/>
            <a:ext cx="5486400" cy="425053"/>
          </a:xfrm>
        </p:spPr>
        <p:txBody>
          <a:bodyPr anchor="b"/>
          <a:lstStyle>
            <a:lvl1pPr algn="l">
              <a:defRPr sz="1800" b="1"/>
            </a:lvl1pPr>
          </a:lstStyle>
          <a:p>
            <a:r>
              <a:rPr lang="en-US"/>
              <a:t>Click to edit Master title style</a:t>
            </a:r>
          </a:p>
        </p:txBody>
      </p:sp>
      <p:sp>
        <p:nvSpPr>
          <p:cNvPr id="5" name="Picture Placeholder 2"/>
          <p:cNvSpPr>
            <a:spLocks noGrp="1"/>
          </p:cNvSpPr>
          <p:nvPr>
            <p:ph type="pic" idx="1"/>
          </p:nvPr>
        </p:nvSpPr>
        <p:spPr>
          <a:xfrm>
            <a:off x="1792288" y="459581"/>
            <a:ext cx="5486400" cy="2715600"/>
          </a:xfrm>
        </p:spPr>
        <p:txBody>
          <a:bodyPr rtlCol="0">
            <a:normAutofit/>
          </a:bodyPr>
          <a:lstStyle>
            <a:lvl1pPr marL="0" indent="0">
              <a:buNone/>
              <a:defRPr sz="2900"/>
            </a:lvl1pPr>
            <a:lvl2pPr marL="408141" indent="0">
              <a:buNone/>
              <a:defRPr sz="2500"/>
            </a:lvl2pPr>
            <a:lvl3pPr marL="816282" indent="0">
              <a:buNone/>
              <a:defRPr sz="2200"/>
            </a:lvl3pPr>
            <a:lvl4pPr marL="1224423" indent="0">
              <a:buNone/>
              <a:defRPr sz="1800"/>
            </a:lvl4pPr>
            <a:lvl5pPr marL="1632564" indent="0">
              <a:buNone/>
              <a:defRPr sz="1800"/>
            </a:lvl5pPr>
            <a:lvl6pPr marL="2040705" indent="0">
              <a:buNone/>
              <a:defRPr sz="1800"/>
            </a:lvl6pPr>
            <a:lvl7pPr marL="2448846" indent="0">
              <a:buNone/>
              <a:defRPr sz="1800"/>
            </a:lvl7pPr>
            <a:lvl8pPr marL="2856988" indent="0">
              <a:buNone/>
              <a:defRPr sz="1800"/>
            </a:lvl8pPr>
            <a:lvl9pPr marL="3265129" indent="0">
              <a:buNone/>
              <a:defRPr sz="1800"/>
            </a:lvl9pPr>
          </a:lstStyle>
          <a:p>
            <a:pPr lvl="0"/>
            <a:endParaRPr lang="en-US" noProof="0"/>
          </a:p>
        </p:txBody>
      </p:sp>
      <p:sp>
        <p:nvSpPr>
          <p:cNvPr id="6" name="Text Placeholder 3"/>
          <p:cNvSpPr>
            <a:spLocks noGrp="1"/>
          </p:cNvSpPr>
          <p:nvPr>
            <p:ph type="body" sz="half" idx="2"/>
          </p:nvPr>
        </p:nvSpPr>
        <p:spPr>
          <a:xfrm>
            <a:off x="1792288" y="3816585"/>
            <a:ext cx="5486400" cy="334672"/>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2" name="Slide Number Placeholder 5">
            <a:extLst>
              <a:ext uri="{FF2B5EF4-FFF2-40B4-BE49-F238E27FC236}">
                <a16:creationId xmlns:a16="http://schemas.microsoft.com/office/drawing/2014/main" id="{16C4DC5A-9329-A252-020B-87243FF677C2}"/>
              </a:ext>
            </a:extLst>
          </p:cNvPr>
          <p:cNvSpPr>
            <a:spLocks noGrp="1"/>
          </p:cNvSpPr>
          <p:nvPr>
            <p:ph type="sldNum" sz="quarter" idx="10"/>
          </p:nvPr>
        </p:nvSpPr>
        <p:spPr/>
        <p:txBody>
          <a:bodyPr/>
          <a:lstStyle>
            <a:lvl1pPr>
              <a:defRPr/>
            </a:lvl1pPr>
          </a:lstStyle>
          <a:p>
            <a:pPr>
              <a:defRPr/>
            </a:pPr>
            <a:fld id="{5602C74A-9A11-844A-9618-A9B176EE7CED}" type="slidenum">
              <a:rPr lang="en-US" altLang="en-US"/>
              <a:pPr>
                <a:defRPr/>
              </a:pPr>
              <a:t>‹#›</a:t>
            </a:fld>
            <a:endParaRPr lang="en-US" altLang="en-US"/>
          </a:p>
        </p:txBody>
      </p:sp>
    </p:spTree>
    <p:extLst>
      <p:ext uri="{BB962C8B-B14F-4D97-AF65-F5344CB8AC3E}">
        <p14:creationId xmlns:p14="http://schemas.microsoft.com/office/powerpoint/2010/main" val="399059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D8D9B4C-261F-D6C9-319A-71ED95EE2B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105256"/>
            <a:ext cx="7772400" cy="1021556"/>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722313" y="1980116"/>
            <a:ext cx="7772400" cy="1125140"/>
          </a:xfrm>
        </p:spPr>
        <p:txBody>
          <a:bodyPr anchor="b"/>
          <a:lstStyle>
            <a:lvl1pPr marL="0" indent="0">
              <a:buNone/>
              <a:defRPr sz="1800">
                <a:solidFill>
                  <a:schemeClr val="tx1">
                    <a:tint val="75000"/>
                  </a:schemeClr>
                </a:solidFill>
              </a:defRPr>
            </a:lvl1pPr>
            <a:lvl2pPr marL="408141" indent="0">
              <a:buNone/>
              <a:defRPr sz="1600">
                <a:solidFill>
                  <a:schemeClr val="tx1">
                    <a:tint val="75000"/>
                  </a:schemeClr>
                </a:solidFill>
              </a:defRPr>
            </a:lvl2pPr>
            <a:lvl3pPr marL="816282" indent="0">
              <a:buNone/>
              <a:defRPr sz="1400">
                <a:solidFill>
                  <a:schemeClr val="tx1">
                    <a:tint val="75000"/>
                  </a:schemeClr>
                </a:solidFill>
              </a:defRPr>
            </a:lvl3pPr>
            <a:lvl4pPr marL="1224423" indent="0">
              <a:buNone/>
              <a:defRPr sz="1300">
                <a:solidFill>
                  <a:schemeClr val="tx1">
                    <a:tint val="75000"/>
                  </a:schemeClr>
                </a:solidFill>
              </a:defRPr>
            </a:lvl4pPr>
            <a:lvl5pPr marL="1632564" indent="0">
              <a:buNone/>
              <a:defRPr sz="1300">
                <a:solidFill>
                  <a:schemeClr val="tx1">
                    <a:tint val="75000"/>
                  </a:schemeClr>
                </a:solidFill>
              </a:defRPr>
            </a:lvl5pPr>
            <a:lvl6pPr marL="2040705" indent="0">
              <a:buNone/>
              <a:defRPr sz="1300">
                <a:solidFill>
                  <a:schemeClr val="tx1">
                    <a:tint val="75000"/>
                  </a:schemeClr>
                </a:solidFill>
              </a:defRPr>
            </a:lvl6pPr>
            <a:lvl7pPr marL="2448846" indent="0">
              <a:buNone/>
              <a:defRPr sz="1300">
                <a:solidFill>
                  <a:schemeClr val="tx1">
                    <a:tint val="75000"/>
                  </a:schemeClr>
                </a:solidFill>
              </a:defRPr>
            </a:lvl7pPr>
            <a:lvl8pPr marL="2856988" indent="0">
              <a:buNone/>
              <a:defRPr sz="1300">
                <a:solidFill>
                  <a:schemeClr val="tx1">
                    <a:tint val="75000"/>
                  </a:schemeClr>
                </a:solidFill>
              </a:defRPr>
            </a:lvl8pPr>
            <a:lvl9pPr marL="3265129" indent="0">
              <a:buNone/>
              <a:defRPr sz="13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87CB7FAD-1CF9-7F81-AB49-3BEB2CE1691E}"/>
              </a:ext>
            </a:extLst>
          </p:cNvPr>
          <p:cNvSpPr>
            <a:spLocks noGrp="1"/>
          </p:cNvSpPr>
          <p:nvPr>
            <p:ph type="sldNum" sz="quarter" idx="10"/>
          </p:nvPr>
        </p:nvSpPr>
        <p:spPr/>
        <p:txBody>
          <a:bodyPr/>
          <a:lstStyle>
            <a:lvl1pPr>
              <a:defRPr/>
            </a:lvl1pPr>
          </a:lstStyle>
          <a:p>
            <a:pPr>
              <a:defRPr/>
            </a:pPr>
            <a:fld id="{484F9949-1EF8-044E-AE7A-6380BB5AEA6C}" type="slidenum">
              <a:rPr lang="en-US" altLang="en-US"/>
              <a:pPr>
                <a:defRPr/>
              </a:pPr>
              <a:t>‹#›</a:t>
            </a:fld>
            <a:endParaRPr lang="en-US" altLang="en-US"/>
          </a:p>
        </p:txBody>
      </p:sp>
    </p:spTree>
    <p:extLst>
      <p:ext uri="{BB962C8B-B14F-4D97-AF65-F5344CB8AC3E}">
        <p14:creationId xmlns:p14="http://schemas.microsoft.com/office/powerpoint/2010/main" val="384142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22313" y="1980116"/>
            <a:ext cx="7772400" cy="1125140"/>
          </a:xfrm>
        </p:spPr>
        <p:txBody>
          <a:bodyPr anchor="b"/>
          <a:lstStyle>
            <a:lvl1pPr marL="0" indent="0">
              <a:buNone/>
              <a:defRPr sz="1800">
                <a:solidFill>
                  <a:schemeClr val="tx1">
                    <a:tint val="75000"/>
                  </a:schemeClr>
                </a:solidFill>
              </a:defRPr>
            </a:lvl1pPr>
            <a:lvl2pPr marL="408141" indent="0">
              <a:buNone/>
              <a:defRPr sz="1600">
                <a:solidFill>
                  <a:schemeClr val="tx1">
                    <a:tint val="75000"/>
                  </a:schemeClr>
                </a:solidFill>
              </a:defRPr>
            </a:lvl2pPr>
            <a:lvl3pPr marL="816282" indent="0">
              <a:buNone/>
              <a:defRPr sz="1400">
                <a:solidFill>
                  <a:schemeClr val="tx1">
                    <a:tint val="75000"/>
                  </a:schemeClr>
                </a:solidFill>
              </a:defRPr>
            </a:lvl3pPr>
            <a:lvl4pPr marL="1224423" indent="0">
              <a:buNone/>
              <a:defRPr sz="1300">
                <a:solidFill>
                  <a:schemeClr val="tx1">
                    <a:tint val="75000"/>
                  </a:schemeClr>
                </a:solidFill>
              </a:defRPr>
            </a:lvl4pPr>
            <a:lvl5pPr marL="1632564" indent="0">
              <a:buNone/>
              <a:defRPr sz="1300">
                <a:solidFill>
                  <a:schemeClr val="tx1">
                    <a:tint val="75000"/>
                  </a:schemeClr>
                </a:solidFill>
              </a:defRPr>
            </a:lvl5pPr>
            <a:lvl6pPr marL="2040705" indent="0">
              <a:buNone/>
              <a:defRPr sz="1300">
                <a:solidFill>
                  <a:schemeClr val="tx1">
                    <a:tint val="75000"/>
                  </a:schemeClr>
                </a:solidFill>
              </a:defRPr>
            </a:lvl6pPr>
            <a:lvl7pPr marL="2448846" indent="0">
              <a:buNone/>
              <a:defRPr sz="1300">
                <a:solidFill>
                  <a:schemeClr val="tx1">
                    <a:tint val="75000"/>
                  </a:schemeClr>
                </a:solidFill>
              </a:defRPr>
            </a:lvl7pPr>
            <a:lvl8pPr marL="2856988" indent="0">
              <a:buNone/>
              <a:defRPr sz="1300">
                <a:solidFill>
                  <a:schemeClr val="tx1">
                    <a:tint val="75000"/>
                  </a:schemeClr>
                </a:solidFill>
              </a:defRPr>
            </a:lvl8pPr>
            <a:lvl9pPr marL="3265129" indent="0">
              <a:buNone/>
              <a:defRPr sz="1300">
                <a:solidFill>
                  <a:schemeClr val="tx1">
                    <a:tint val="75000"/>
                  </a:schemeClr>
                </a:solidFill>
              </a:defRPr>
            </a:lvl9pPr>
          </a:lstStyle>
          <a:p>
            <a:pPr lvl="0"/>
            <a:r>
              <a:rPr lang="en-US"/>
              <a:t>Click to edit Master text styles</a:t>
            </a:r>
          </a:p>
        </p:txBody>
      </p:sp>
      <p:sp>
        <p:nvSpPr>
          <p:cNvPr id="6" name="Title 1"/>
          <p:cNvSpPr>
            <a:spLocks noGrp="1"/>
          </p:cNvSpPr>
          <p:nvPr>
            <p:ph type="title"/>
          </p:nvPr>
        </p:nvSpPr>
        <p:spPr>
          <a:xfrm>
            <a:off x="722313" y="3105256"/>
            <a:ext cx="7772400" cy="1021556"/>
          </a:xfrm>
        </p:spPr>
        <p:txBody>
          <a:bodyPr anchor="t"/>
          <a:lstStyle>
            <a:lvl1pPr algn="l">
              <a:defRPr sz="2600" b="1" cap="all"/>
            </a:lvl1pPr>
          </a:lstStyle>
          <a:p>
            <a:r>
              <a:rPr lang="en-US"/>
              <a:t>Click to edit Master title style</a:t>
            </a:r>
          </a:p>
        </p:txBody>
      </p:sp>
      <p:sp>
        <p:nvSpPr>
          <p:cNvPr id="2" name="Slide Number Placeholder 5">
            <a:extLst>
              <a:ext uri="{FF2B5EF4-FFF2-40B4-BE49-F238E27FC236}">
                <a16:creationId xmlns:a16="http://schemas.microsoft.com/office/drawing/2014/main" id="{5910DE0B-E028-A872-88FD-14AEE2C84701}"/>
              </a:ext>
            </a:extLst>
          </p:cNvPr>
          <p:cNvSpPr>
            <a:spLocks noGrp="1"/>
          </p:cNvSpPr>
          <p:nvPr>
            <p:ph type="sldNum" sz="quarter" idx="10"/>
          </p:nvPr>
        </p:nvSpPr>
        <p:spPr/>
        <p:txBody>
          <a:bodyPr/>
          <a:lstStyle>
            <a:lvl1pPr>
              <a:defRPr/>
            </a:lvl1pPr>
          </a:lstStyle>
          <a:p>
            <a:pPr>
              <a:defRPr/>
            </a:pPr>
            <a:fld id="{5020C8AA-C222-9E4A-BEE8-18EE8C70E912}" type="slidenum">
              <a:rPr lang="en-US" altLang="en-US"/>
              <a:pPr>
                <a:defRPr/>
              </a:pPr>
              <a:t>‹#›</a:t>
            </a:fld>
            <a:endParaRPr lang="en-US" altLang="en-US"/>
          </a:p>
        </p:txBody>
      </p:sp>
    </p:spTree>
    <p:extLst>
      <p:ext uri="{BB962C8B-B14F-4D97-AF65-F5344CB8AC3E}">
        <p14:creationId xmlns:p14="http://schemas.microsoft.com/office/powerpoint/2010/main" val="211022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E9A87BA-6B6A-3D79-6836-4FBFF7F711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E6A88C-E17F-26BB-35E9-9F4661D9C507}"/>
              </a:ext>
            </a:extLst>
          </p:cNvPr>
          <p:cNvSpPr>
            <a:spLocks noGrp="1"/>
          </p:cNvSpPr>
          <p:nvPr>
            <p:ph type="sldNum" sz="quarter" idx="10"/>
          </p:nvPr>
        </p:nvSpPr>
        <p:spPr/>
        <p:txBody>
          <a:bodyPr/>
          <a:lstStyle>
            <a:lvl1pPr>
              <a:defRPr/>
            </a:lvl1pPr>
          </a:lstStyle>
          <a:p>
            <a:pPr>
              <a:defRPr/>
            </a:pPr>
            <a:fld id="{9EFCCCF8-2BC0-6B4F-B73D-27C89437F76E}" type="slidenum">
              <a:rPr lang="en-US" altLang="en-US"/>
              <a:pPr>
                <a:defRPr/>
              </a:pPr>
              <a:t>‹#›</a:t>
            </a:fld>
            <a:endParaRPr lang="en-US" altLang="en-US"/>
          </a:p>
        </p:txBody>
      </p:sp>
    </p:spTree>
    <p:extLst>
      <p:ext uri="{BB962C8B-B14F-4D97-AF65-F5344CB8AC3E}">
        <p14:creationId xmlns:p14="http://schemas.microsoft.com/office/powerpoint/2010/main" val="299250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sz="half" idx="1"/>
          </p:nvPr>
        </p:nvSpPr>
        <p:spPr>
          <a:xfrm>
            <a:off x="457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4648200" y="1200151"/>
            <a:ext cx="4038600" cy="289230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50FE8FD-5337-8903-148E-6EBF58866FA9}"/>
              </a:ext>
            </a:extLst>
          </p:cNvPr>
          <p:cNvSpPr>
            <a:spLocks noGrp="1"/>
          </p:cNvSpPr>
          <p:nvPr>
            <p:ph type="sldNum" sz="quarter" idx="10"/>
          </p:nvPr>
        </p:nvSpPr>
        <p:spPr/>
        <p:txBody>
          <a:bodyPr/>
          <a:lstStyle>
            <a:lvl1pPr>
              <a:defRPr/>
            </a:lvl1pPr>
          </a:lstStyle>
          <a:p>
            <a:pPr>
              <a:defRPr/>
            </a:pPr>
            <a:fld id="{020365E9-FD0B-E949-9FF9-7F1572A71845}" type="slidenum">
              <a:rPr lang="en-US" altLang="en-US"/>
              <a:pPr>
                <a:defRPr/>
              </a:pPr>
              <a:t>‹#›</a:t>
            </a:fld>
            <a:endParaRPr lang="en-US" altLang="en-US"/>
          </a:p>
        </p:txBody>
      </p:sp>
    </p:spTree>
    <p:extLst>
      <p:ext uri="{BB962C8B-B14F-4D97-AF65-F5344CB8AC3E}">
        <p14:creationId xmlns:p14="http://schemas.microsoft.com/office/powerpoint/2010/main" val="114749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7FBE7-66B8-18DA-425A-58BB82FE61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975" y="206375"/>
            <a:ext cx="60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B563C9-E9BA-E69A-1544-D487BC1E89E9}"/>
              </a:ext>
            </a:extLst>
          </p:cNvPr>
          <p:cNvSpPr>
            <a:spLocks noGrp="1"/>
          </p:cNvSpPr>
          <p:nvPr>
            <p:ph type="sldNum" sz="quarter" idx="10"/>
          </p:nvPr>
        </p:nvSpPr>
        <p:spPr/>
        <p:txBody>
          <a:bodyPr/>
          <a:lstStyle>
            <a:lvl1pPr>
              <a:defRPr/>
            </a:lvl1pPr>
          </a:lstStyle>
          <a:p>
            <a:pPr>
              <a:defRPr/>
            </a:pPr>
            <a:fld id="{83B3F568-2F1F-6346-A019-8045ABFE0B7F}" type="slidenum">
              <a:rPr lang="en-US" altLang="en-US"/>
              <a:pPr>
                <a:defRPr/>
              </a:pPr>
              <a:t>‹#›</a:t>
            </a:fld>
            <a:endParaRPr lang="en-US" altLang="en-US"/>
          </a:p>
        </p:txBody>
      </p:sp>
    </p:spTree>
    <p:extLst>
      <p:ext uri="{BB962C8B-B14F-4D97-AF65-F5344CB8AC3E}">
        <p14:creationId xmlns:p14="http://schemas.microsoft.com/office/powerpoint/2010/main" val="391768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type="body" idx="1"/>
          </p:nvPr>
        </p:nvSpPr>
        <p:spPr>
          <a:xfrm>
            <a:off x="457201" y="1151335"/>
            <a:ext cx="4040188"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5" name="Content Placeholder 3"/>
          <p:cNvSpPr>
            <a:spLocks noGrp="1"/>
          </p:cNvSpPr>
          <p:nvPr>
            <p:ph sz="half" idx="2"/>
          </p:nvPr>
        </p:nvSpPr>
        <p:spPr>
          <a:xfrm>
            <a:off x="457201" y="1631157"/>
            <a:ext cx="4040188"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7" name="Content Placeholder 5"/>
          <p:cNvSpPr>
            <a:spLocks noGrp="1"/>
          </p:cNvSpPr>
          <p:nvPr>
            <p:ph sz="quarter" idx="4"/>
          </p:nvPr>
        </p:nvSpPr>
        <p:spPr>
          <a:xfrm>
            <a:off x="4645026" y="1631157"/>
            <a:ext cx="4041775" cy="243777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2826163C-FFE9-AE58-42A3-3C8878F3CB41}"/>
              </a:ext>
            </a:extLst>
          </p:cNvPr>
          <p:cNvSpPr>
            <a:spLocks noGrp="1"/>
          </p:cNvSpPr>
          <p:nvPr>
            <p:ph type="sldNum" sz="quarter" idx="10"/>
          </p:nvPr>
        </p:nvSpPr>
        <p:spPr/>
        <p:txBody>
          <a:bodyPr/>
          <a:lstStyle>
            <a:lvl1pPr>
              <a:defRPr/>
            </a:lvl1pPr>
          </a:lstStyle>
          <a:p>
            <a:pPr>
              <a:defRPr/>
            </a:pPr>
            <a:fld id="{0C5CD7C2-836E-8446-BBFE-F59BA2BEEA24}" type="slidenum">
              <a:rPr lang="en-US" altLang="en-US"/>
              <a:pPr>
                <a:defRPr/>
              </a:pPr>
              <a:t>‹#›</a:t>
            </a:fld>
            <a:endParaRPr lang="en-US" altLang="en-US"/>
          </a:p>
        </p:txBody>
      </p:sp>
    </p:spTree>
    <p:extLst>
      <p:ext uri="{BB962C8B-B14F-4D97-AF65-F5344CB8AC3E}">
        <p14:creationId xmlns:p14="http://schemas.microsoft.com/office/powerpoint/2010/main" val="26598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887A37-13DD-4BC3-E49F-230720F8EEEC}"/>
              </a:ext>
            </a:extLst>
          </p:cNvPr>
          <p:cNvSpPr>
            <a:spLocks noGrp="1"/>
          </p:cNvSpPr>
          <p:nvPr>
            <p:ph type="title"/>
          </p:nvPr>
        </p:nvSpPr>
        <p:spPr bwMode="auto">
          <a:xfrm>
            <a:off x="1577975" y="206375"/>
            <a:ext cx="71088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C2149C-AA3D-02BE-0C56-B07301C26EEB}"/>
              </a:ext>
            </a:extLst>
          </p:cNvPr>
          <p:cNvSpPr>
            <a:spLocks noGrp="1"/>
          </p:cNvSpPr>
          <p:nvPr>
            <p:ph type="body" idx="1"/>
          </p:nvPr>
        </p:nvSpPr>
        <p:spPr bwMode="auto">
          <a:xfrm>
            <a:off x="1577975" y="1200150"/>
            <a:ext cx="71088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8B2CC27-B84E-06BD-F9A1-034F418F9068}"/>
              </a:ext>
            </a:extLst>
          </p:cNvPr>
          <p:cNvSpPr>
            <a:spLocks noGrp="1"/>
          </p:cNvSpPr>
          <p:nvPr>
            <p:ph type="sldNum" sz="quarter" idx="4"/>
          </p:nvPr>
        </p:nvSpPr>
        <p:spPr>
          <a:xfrm>
            <a:off x="8012113" y="4275138"/>
            <a:ext cx="674687" cy="273050"/>
          </a:xfrm>
          <a:prstGeom prst="rect">
            <a:avLst/>
          </a:prstGeom>
        </p:spPr>
        <p:txBody>
          <a:bodyPr vert="horz" wrap="square" lIns="81628" tIns="40814" rIns="81628" bIns="40814" numCol="1" anchor="ctr" anchorCtr="0" compatLnSpc="1">
            <a:prstTxWarp prst="textNoShape">
              <a:avLst/>
            </a:prstTxWarp>
          </a:bodyPr>
          <a:lstStyle>
            <a:lvl1pPr algn="r" eaLnBrk="1" hangingPunct="1">
              <a:defRPr sz="1000">
                <a:solidFill>
                  <a:srgbClr val="898989"/>
                </a:solidFill>
                <a:latin typeface="Calibri" panose="020F0502020204030204" pitchFamily="34" charset="0"/>
              </a:defRPr>
            </a:lvl1pPr>
          </a:lstStyle>
          <a:p>
            <a:pPr>
              <a:defRPr/>
            </a:pPr>
            <a:fld id="{2F569523-AEA9-7E44-B07B-78ECF2919C7E}" type="slidenum">
              <a:rPr lang="en-US" altLang="en-US"/>
              <a:pPr>
                <a:defRPr/>
              </a:pPr>
              <a:t>‹#›</a:t>
            </a:fld>
            <a:endParaRPr lang="en-US" altLang="en-US"/>
          </a:p>
        </p:txBody>
      </p:sp>
      <p:pic>
        <p:nvPicPr>
          <p:cNvPr id="1029" name="Picture 6">
            <a:extLst>
              <a:ext uri="{FF2B5EF4-FFF2-40B4-BE49-F238E27FC236}">
                <a16:creationId xmlns:a16="http://schemas.microsoft.com/office/drawing/2014/main" id="{BD78C964-9C62-BA59-A07E-AEBF9235B4F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4243388"/>
            <a:ext cx="914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3" r:id="rId1"/>
    <p:sldLayoutId id="2147484854" r:id="rId2"/>
    <p:sldLayoutId id="2147484839" r:id="rId3"/>
    <p:sldLayoutId id="2147484855" r:id="rId4"/>
    <p:sldLayoutId id="2147484840" r:id="rId5"/>
    <p:sldLayoutId id="2147484856" r:id="rId6"/>
    <p:sldLayoutId id="2147484841" r:id="rId7"/>
    <p:sldLayoutId id="2147484857" r:id="rId8"/>
    <p:sldLayoutId id="2147484842" r:id="rId9"/>
    <p:sldLayoutId id="2147484858" r:id="rId10"/>
    <p:sldLayoutId id="2147484843" r:id="rId11"/>
    <p:sldLayoutId id="2147484844" r:id="rId12"/>
    <p:sldLayoutId id="2147484859" r:id="rId13"/>
    <p:sldLayoutId id="2147484860" r:id="rId14"/>
    <p:sldLayoutId id="2147484845" r:id="rId15"/>
  </p:sldLayoutIdLst>
  <p:hf hdr="0" dt="0"/>
  <p:txStyles>
    <p:titleStyle>
      <a:lvl1pPr algn="l" defTabSz="406400" rtl="0" eaLnBrk="0" fontAlgn="base" hangingPunct="0">
        <a:spcBef>
          <a:spcPct val="0"/>
        </a:spcBef>
        <a:spcAft>
          <a:spcPct val="0"/>
        </a:spcAft>
        <a:defRPr sz="2600" b="1" kern="1200">
          <a:solidFill>
            <a:srgbClr val="595959"/>
          </a:solidFill>
          <a:latin typeface="Helvetica Neue"/>
          <a:ea typeface="ＭＳ Ｐゴシック" pitchFamily="-65" charset="-128"/>
          <a:cs typeface="Helvetica Neue"/>
        </a:defRPr>
      </a:lvl1pPr>
      <a:lvl2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2pPr>
      <a:lvl3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3pPr>
      <a:lvl4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4pPr>
      <a:lvl5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5pPr>
      <a:lvl6pPr marL="366309"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6pPr>
      <a:lvl7pPr marL="732617"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7pPr>
      <a:lvl8pPr marL="1098926"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8pPr>
      <a:lvl9pPr marL="1465235"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9pPr>
    </p:titleStyle>
    <p:body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1" rtl="0" eaLnBrk="1" latinLnBrk="0" hangingPunct="1">
        <a:defRPr sz="1600" kern="1200">
          <a:solidFill>
            <a:schemeClr val="tx1"/>
          </a:solidFill>
          <a:latin typeface="+mn-lt"/>
          <a:ea typeface="+mn-ea"/>
          <a:cs typeface="+mn-cs"/>
        </a:defRPr>
      </a:lvl1pPr>
      <a:lvl2pPr marL="408141" algn="l" defTabSz="408141" rtl="0" eaLnBrk="1" latinLnBrk="0" hangingPunct="1">
        <a:defRPr sz="1600" kern="1200">
          <a:solidFill>
            <a:schemeClr val="tx1"/>
          </a:solidFill>
          <a:latin typeface="+mn-lt"/>
          <a:ea typeface="+mn-ea"/>
          <a:cs typeface="+mn-cs"/>
        </a:defRPr>
      </a:lvl2pPr>
      <a:lvl3pPr marL="816282" algn="l" defTabSz="408141" rtl="0" eaLnBrk="1" latinLnBrk="0" hangingPunct="1">
        <a:defRPr sz="1600" kern="1200">
          <a:solidFill>
            <a:schemeClr val="tx1"/>
          </a:solidFill>
          <a:latin typeface="+mn-lt"/>
          <a:ea typeface="+mn-ea"/>
          <a:cs typeface="+mn-cs"/>
        </a:defRPr>
      </a:lvl3pPr>
      <a:lvl4pPr marL="1224423" algn="l" defTabSz="408141" rtl="0" eaLnBrk="1" latinLnBrk="0" hangingPunct="1">
        <a:defRPr sz="1600" kern="1200">
          <a:solidFill>
            <a:schemeClr val="tx1"/>
          </a:solidFill>
          <a:latin typeface="+mn-lt"/>
          <a:ea typeface="+mn-ea"/>
          <a:cs typeface="+mn-cs"/>
        </a:defRPr>
      </a:lvl4pPr>
      <a:lvl5pPr marL="1632564" algn="l" defTabSz="408141" rtl="0" eaLnBrk="1" latinLnBrk="0" hangingPunct="1">
        <a:defRPr sz="1600" kern="1200">
          <a:solidFill>
            <a:schemeClr val="tx1"/>
          </a:solidFill>
          <a:latin typeface="+mn-lt"/>
          <a:ea typeface="+mn-ea"/>
          <a:cs typeface="+mn-cs"/>
        </a:defRPr>
      </a:lvl5pPr>
      <a:lvl6pPr marL="2040705" algn="l" defTabSz="408141" rtl="0" eaLnBrk="1" latinLnBrk="0" hangingPunct="1">
        <a:defRPr sz="1600" kern="1200">
          <a:solidFill>
            <a:schemeClr val="tx1"/>
          </a:solidFill>
          <a:latin typeface="+mn-lt"/>
          <a:ea typeface="+mn-ea"/>
          <a:cs typeface="+mn-cs"/>
        </a:defRPr>
      </a:lvl6pPr>
      <a:lvl7pPr marL="2448846" algn="l" defTabSz="408141" rtl="0" eaLnBrk="1" latinLnBrk="0" hangingPunct="1">
        <a:defRPr sz="1600" kern="1200">
          <a:solidFill>
            <a:schemeClr val="tx1"/>
          </a:solidFill>
          <a:latin typeface="+mn-lt"/>
          <a:ea typeface="+mn-ea"/>
          <a:cs typeface="+mn-cs"/>
        </a:defRPr>
      </a:lvl7pPr>
      <a:lvl8pPr marL="2856988" algn="l" defTabSz="408141" rtl="0" eaLnBrk="1" latinLnBrk="0" hangingPunct="1">
        <a:defRPr sz="1600" kern="1200">
          <a:solidFill>
            <a:schemeClr val="tx1"/>
          </a:solidFill>
          <a:latin typeface="+mn-lt"/>
          <a:ea typeface="+mn-ea"/>
          <a:cs typeface="+mn-cs"/>
        </a:defRPr>
      </a:lvl8pPr>
      <a:lvl9pPr marL="3265129" algn="l" defTabSz="40814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a:extLst>
              <a:ext uri="{FF2B5EF4-FFF2-40B4-BE49-F238E27FC236}">
                <a16:creationId xmlns:a16="http://schemas.microsoft.com/office/drawing/2014/main" id="{D8D8BF8B-6B27-8BD4-244D-AD645641833F}"/>
              </a:ext>
            </a:extLst>
          </p:cNvPr>
          <p:cNvSpPr>
            <a:spLocks noGrp="1"/>
          </p:cNvSpPr>
          <p:nvPr>
            <p:ph type="title"/>
          </p:nvPr>
        </p:nvSpPr>
        <p:spPr bwMode="auto">
          <a:xfrm>
            <a:off x="1577975" y="206375"/>
            <a:ext cx="71088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ctr" anchorCtr="0" compatLnSpc="1">
            <a:prstTxWarp prst="textNoShape">
              <a:avLst/>
            </a:prstTxWarp>
          </a:bodyPr>
          <a:lstStyle/>
          <a:p>
            <a:pPr lvl="0"/>
            <a:r>
              <a:rPr lang="en-US" altLang="en-US"/>
              <a:t>Click to edit Master title style</a:t>
            </a:r>
          </a:p>
        </p:txBody>
      </p:sp>
      <p:sp>
        <p:nvSpPr>
          <p:cNvPr id="17411" name="Text Placeholder 2">
            <a:extLst>
              <a:ext uri="{FF2B5EF4-FFF2-40B4-BE49-F238E27FC236}">
                <a16:creationId xmlns:a16="http://schemas.microsoft.com/office/drawing/2014/main" id="{A52B3311-4DAC-93EF-A6BA-68A6BCCDDC09}"/>
              </a:ext>
            </a:extLst>
          </p:cNvPr>
          <p:cNvSpPr>
            <a:spLocks noGrp="1"/>
          </p:cNvSpPr>
          <p:nvPr>
            <p:ph type="body" idx="1"/>
          </p:nvPr>
        </p:nvSpPr>
        <p:spPr bwMode="auto">
          <a:xfrm>
            <a:off x="1577975" y="1200150"/>
            <a:ext cx="71088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FFDC1ED-02F4-DBEA-DC66-3ED3DBC9F765}"/>
              </a:ext>
            </a:extLst>
          </p:cNvPr>
          <p:cNvSpPr>
            <a:spLocks noGrp="1"/>
          </p:cNvSpPr>
          <p:nvPr>
            <p:ph type="sldNum" sz="quarter" idx="4"/>
          </p:nvPr>
        </p:nvSpPr>
        <p:spPr>
          <a:xfrm>
            <a:off x="8012113" y="4275138"/>
            <a:ext cx="674687" cy="273050"/>
          </a:xfrm>
          <a:prstGeom prst="rect">
            <a:avLst/>
          </a:prstGeom>
        </p:spPr>
        <p:txBody>
          <a:bodyPr vert="horz" wrap="square" lIns="81628" tIns="40814" rIns="81628" bIns="40814" numCol="1" anchor="ctr" anchorCtr="0" compatLnSpc="1">
            <a:prstTxWarp prst="textNoShape">
              <a:avLst/>
            </a:prstTxWarp>
          </a:bodyPr>
          <a:lstStyle>
            <a:lvl1pPr algn="r" eaLnBrk="1" hangingPunct="1">
              <a:defRPr sz="1000">
                <a:solidFill>
                  <a:srgbClr val="898989"/>
                </a:solidFill>
                <a:latin typeface="Calibri" panose="020F0502020204030204" pitchFamily="34" charset="0"/>
              </a:defRPr>
            </a:lvl1pPr>
          </a:lstStyle>
          <a:p>
            <a:pPr>
              <a:defRPr/>
            </a:pPr>
            <a:fld id="{54BF59F5-E6A9-D74D-B07F-AB2B4C1FE9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46" r:id="rId3"/>
    <p:sldLayoutId id="2147484863" r:id="rId4"/>
    <p:sldLayoutId id="2147484847" r:id="rId5"/>
    <p:sldLayoutId id="2147484864" r:id="rId6"/>
    <p:sldLayoutId id="2147484848" r:id="rId7"/>
    <p:sldLayoutId id="2147484865" r:id="rId8"/>
    <p:sldLayoutId id="2147484849" r:id="rId9"/>
    <p:sldLayoutId id="2147484866" r:id="rId10"/>
    <p:sldLayoutId id="2147484850" r:id="rId11"/>
    <p:sldLayoutId id="2147484851" r:id="rId12"/>
    <p:sldLayoutId id="2147484867" r:id="rId13"/>
    <p:sldLayoutId id="2147484868" r:id="rId14"/>
    <p:sldLayoutId id="2147484852" r:id="rId15"/>
  </p:sldLayoutIdLst>
  <p:hf hdr="0" dt="0"/>
  <p:txStyles>
    <p:titleStyle>
      <a:lvl1pPr algn="l" defTabSz="406400" rtl="0" eaLnBrk="0" fontAlgn="base" hangingPunct="0">
        <a:spcBef>
          <a:spcPct val="0"/>
        </a:spcBef>
        <a:spcAft>
          <a:spcPct val="0"/>
        </a:spcAft>
        <a:defRPr sz="2600" b="1" kern="1200">
          <a:solidFill>
            <a:srgbClr val="595959"/>
          </a:solidFill>
          <a:latin typeface="Helvetica Neue"/>
          <a:ea typeface="ＭＳ Ｐゴシック" pitchFamily="-65" charset="-128"/>
          <a:cs typeface="Helvetica Neue"/>
        </a:defRPr>
      </a:lvl1pPr>
      <a:lvl2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2pPr>
      <a:lvl3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3pPr>
      <a:lvl4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4pPr>
      <a:lvl5pPr algn="l" defTabSz="406400" rtl="0" eaLnBrk="0" fontAlgn="base" hangingPunct="0">
        <a:spcBef>
          <a:spcPct val="0"/>
        </a:spcBef>
        <a:spcAft>
          <a:spcPct val="0"/>
        </a:spcAft>
        <a:defRPr sz="2600" b="1">
          <a:solidFill>
            <a:srgbClr val="595959"/>
          </a:solidFill>
          <a:latin typeface="Helvetica Neue" charset="0"/>
          <a:ea typeface="ＭＳ Ｐゴシック" pitchFamily="-65" charset="-128"/>
          <a:cs typeface="Helvetica Neue" panose="02000503000000020004" pitchFamily="2" charset="0"/>
        </a:defRPr>
      </a:lvl5pPr>
      <a:lvl6pPr marL="366309"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6pPr>
      <a:lvl7pPr marL="732617"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7pPr>
      <a:lvl8pPr marL="1098926"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8pPr>
      <a:lvl9pPr marL="1465235" algn="l" defTabSz="407010" rtl="0" fontAlgn="base">
        <a:spcBef>
          <a:spcPct val="0"/>
        </a:spcBef>
        <a:spcAft>
          <a:spcPct val="0"/>
        </a:spcAft>
        <a:defRPr sz="3200" b="1">
          <a:solidFill>
            <a:srgbClr val="EE2E53"/>
          </a:solidFill>
          <a:latin typeface="Calibri" pitchFamily="-65" charset="0"/>
          <a:ea typeface="ＭＳ Ｐゴシック" pitchFamily="-65" charset="-128"/>
          <a:cs typeface="ＭＳ Ｐゴシック" pitchFamily="-65" charset="-128"/>
        </a:defRPr>
      </a:lvl9pPr>
    </p:titleStyle>
    <p:body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1" rtl="0" eaLnBrk="1" latinLnBrk="0" hangingPunct="1">
        <a:defRPr sz="1600" kern="1200">
          <a:solidFill>
            <a:schemeClr val="tx1"/>
          </a:solidFill>
          <a:latin typeface="+mn-lt"/>
          <a:ea typeface="+mn-ea"/>
          <a:cs typeface="+mn-cs"/>
        </a:defRPr>
      </a:lvl1pPr>
      <a:lvl2pPr marL="408141" algn="l" defTabSz="408141" rtl="0" eaLnBrk="1" latinLnBrk="0" hangingPunct="1">
        <a:defRPr sz="1600" kern="1200">
          <a:solidFill>
            <a:schemeClr val="tx1"/>
          </a:solidFill>
          <a:latin typeface="+mn-lt"/>
          <a:ea typeface="+mn-ea"/>
          <a:cs typeface="+mn-cs"/>
        </a:defRPr>
      </a:lvl2pPr>
      <a:lvl3pPr marL="816282" algn="l" defTabSz="408141" rtl="0" eaLnBrk="1" latinLnBrk="0" hangingPunct="1">
        <a:defRPr sz="1600" kern="1200">
          <a:solidFill>
            <a:schemeClr val="tx1"/>
          </a:solidFill>
          <a:latin typeface="+mn-lt"/>
          <a:ea typeface="+mn-ea"/>
          <a:cs typeface="+mn-cs"/>
        </a:defRPr>
      </a:lvl3pPr>
      <a:lvl4pPr marL="1224423" algn="l" defTabSz="408141" rtl="0" eaLnBrk="1" latinLnBrk="0" hangingPunct="1">
        <a:defRPr sz="1600" kern="1200">
          <a:solidFill>
            <a:schemeClr val="tx1"/>
          </a:solidFill>
          <a:latin typeface="+mn-lt"/>
          <a:ea typeface="+mn-ea"/>
          <a:cs typeface="+mn-cs"/>
        </a:defRPr>
      </a:lvl4pPr>
      <a:lvl5pPr marL="1632564" algn="l" defTabSz="408141" rtl="0" eaLnBrk="1" latinLnBrk="0" hangingPunct="1">
        <a:defRPr sz="1600" kern="1200">
          <a:solidFill>
            <a:schemeClr val="tx1"/>
          </a:solidFill>
          <a:latin typeface="+mn-lt"/>
          <a:ea typeface="+mn-ea"/>
          <a:cs typeface="+mn-cs"/>
        </a:defRPr>
      </a:lvl5pPr>
      <a:lvl6pPr marL="2040705" algn="l" defTabSz="408141" rtl="0" eaLnBrk="1" latinLnBrk="0" hangingPunct="1">
        <a:defRPr sz="1600" kern="1200">
          <a:solidFill>
            <a:schemeClr val="tx1"/>
          </a:solidFill>
          <a:latin typeface="+mn-lt"/>
          <a:ea typeface="+mn-ea"/>
          <a:cs typeface="+mn-cs"/>
        </a:defRPr>
      </a:lvl6pPr>
      <a:lvl7pPr marL="2448846" algn="l" defTabSz="408141" rtl="0" eaLnBrk="1" latinLnBrk="0" hangingPunct="1">
        <a:defRPr sz="1600" kern="1200">
          <a:solidFill>
            <a:schemeClr val="tx1"/>
          </a:solidFill>
          <a:latin typeface="+mn-lt"/>
          <a:ea typeface="+mn-ea"/>
          <a:cs typeface="+mn-cs"/>
        </a:defRPr>
      </a:lvl7pPr>
      <a:lvl8pPr marL="2856988" algn="l" defTabSz="408141" rtl="0" eaLnBrk="1" latinLnBrk="0" hangingPunct="1">
        <a:defRPr sz="1600" kern="1200">
          <a:solidFill>
            <a:schemeClr val="tx1"/>
          </a:solidFill>
          <a:latin typeface="+mn-lt"/>
          <a:ea typeface="+mn-ea"/>
          <a:cs typeface="+mn-cs"/>
        </a:defRPr>
      </a:lvl8pPr>
      <a:lvl9pPr marL="3265129" algn="l" defTabSz="40814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065F-6A7E-2116-D3F7-A415C07DBD7D}"/>
              </a:ext>
            </a:extLst>
          </p:cNvPr>
          <p:cNvSpPr>
            <a:spLocks noGrp="1"/>
          </p:cNvSpPr>
          <p:nvPr>
            <p:ph type="title"/>
          </p:nvPr>
        </p:nvSpPr>
        <p:spPr>
          <a:xfrm>
            <a:off x="821598" y="1382088"/>
            <a:ext cx="7378109" cy="1560839"/>
          </a:xfrm>
        </p:spPr>
        <p:txBody>
          <a:bodyPr/>
          <a:lstStyle/>
          <a:p>
            <a:pPr algn="ctr"/>
            <a:r>
              <a:rPr lang="en-US" sz="2400" dirty="0"/>
              <a:t>FyE26 Forecast 2 update</a:t>
            </a:r>
            <a:br>
              <a:rPr lang="en-US" sz="2400" dirty="0"/>
            </a:br>
            <a:r>
              <a:rPr lang="en-US" sz="2400" dirty="0"/>
              <a:t>&amp;</a:t>
            </a:r>
            <a:br>
              <a:rPr lang="en-US" sz="2400" dirty="0"/>
            </a:br>
            <a:r>
              <a:rPr lang="en-US" sz="2400" dirty="0"/>
              <a:t>FY27 PROPOSED CONSOLIDATED     OPERATING BUDGET </a:t>
            </a:r>
            <a:br>
              <a:rPr lang="en-US" sz="2400" dirty="0"/>
            </a:br>
            <a:endParaRPr lang="en-US" sz="2400" dirty="0"/>
          </a:p>
        </p:txBody>
      </p:sp>
      <p:sp>
        <p:nvSpPr>
          <p:cNvPr id="3" name="Text Placeholder 2">
            <a:extLst>
              <a:ext uri="{FF2B5EF4-FFF2-40B4-BE49-F238E27FC236}">
                <a16:creationId xmlns:a16="http://schemas.microsoft.com/office/drawing/2014/main" id="{9F4E1C24-F812-D977-0F6E-96027F9D5A91}"/>
              </a:ext>
            </a:extLst>
          </p:cNvPr>
          <p:cNvSpPr>
            <a:spLocks noGrp="1"/>
          </p:cNvSpPr>
          <p:nvPr>
            <p:ph type="body" idx="1"/>
          </p:nvPr>
        </p:nvSpPr>
        <p:spPr>
          <a:xfrm>
            <a:off x="1528864" y="320042"/>
            <a:ext cx="7270034" cy="560659"/>
          </a:xfrm>
        </p:spPr>
        <p:txBody>
          <a:bodyPr/>
          <a:lstStyle/>
          <a:p>
            <a:r>
              <a:rPr lang="en-US" sz="2800" b="1" dirty="0">
                <a:solidFill>
                  <a:srgbClr val="595959"/>
                </a:solidFill>
                <a:ea typeface="ＭＳ Ｐゴシック"/>
              </a:rPr>
              <a:t>UUA Board Meeting – April 2026</a:t>
            </a:r>
          </a:p>
        </p:txBody>
      </p:sp>
      <p:sp>
        <p:nvSpPr>
          <p:cNvPr id="6" name="Slide Number Placeholder 5">
            <a:extLst>
              <a:ext uri="{FF2B5EF4-FFF2-40B4-BE49-F238E27FC236}">
                <a16:creationId xmlns:a16="http://schemas.microsoft.com/office/drawing/2014/main" id="{F28E3DA3-7C77-F776-EE51-B0FBEA6FD172}"/>
              </a:ext>
            </a:extLst>
          </p:cNvPr>
          <p:cNvSpPr>
            <a:spLocks noGrp="1"/>
          </p:cNvSpPr>
          <p:nvPr>
            <p:ph type="sldNum" sz="quarter" idx="10"/>
          </p:nvPr>
        </p:nvSpPr>
        <p:spPr/>
        <p:txBody>
          <a:bodyPr/>
          <a:lstStyle/>
          <a:p>
            <a:pPr>
              <a:defRPr/>
            </a:pPr>
            <a:fld id="{484F9949-1EF8-044E-AE7A-6380BB5AEA6C}" type="slidenum">
              <a:rPr lang="en-US" altLang="en-US" smtClean="0"/>
              <a:pPr>
                <a:defRPr/>
              </a:pPr>
              <a:t>1</a:t>
            </a:fld>
            <a:endParaRPr lang="en-US" altLang="en-US"/>
          </a:p>
        </p:txBody>
      </p:sp>
    </p:spTree>
    <p:extLst>
      <p:ext uri="{BB962C8B-B14F-4D97-AF65-F5344CB8AC3E}">
        <p14:creationId xmlns:p14="http://schemas.microsoft.com/office/powerpoint/2010/main" val="139304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7C05BC8-8E9D-518D-3970-0DE99A2D93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6B333-1655-79B8-7ABB-E483EAD7F6AC}"/>
              </a:ext>
            </a:extLst>
          </p:cNvPr>
          <p:cNvSpPr>
            <a:spLocks noGrp="1"/>
          </p:cNvSpPr>
          <p:nvPr>
            <p:ph idx="1"/>
          </p:nvPr>
        </p:nvSpPr>
        <p:spPr>
          <a:xfrm>
            <a:off x="1577974" y="1114425"/>
            <a:ext cx="7108825" cy="523306"/>
          </a:xfrm>
        </p:spPr>
        <p:txBody>
          <a:bodyPr/>
          <a:lstStyle/>
          <a:p>
            <a:pPr marL="0" indent="0">
              <a:buNone/>
            </a:pPr>
            <a:r>
              <a:rPr lang="en-US" sz="2400" b="1"/>
              <a:t>Towards Financial Sustainability – 3 Year Plan</a:t>
            </a:r>
          </a:p>
        </p:txBody>
      </p:sp>
      <p:sp>
        <p:nvSpPr>
          <p:cNvPr id="4" name="Slide Number Placeholder 3">
            <a:extLst>
              <a:ext uri="{FF2B5EF4-FFF2-40B4-BE49-F238E27FC236}">
                <a16:creationId xmlns:a16="http://schemas.microsoft.com/office/drawing/2014/main" id="{3B898130-44D4-CEAA-6431-AC9A496209EC}"/>
              </a:ext>
            </a:extLst>
          </p:cNvPr>
          <p:cNvSpPr>
            <a:spLocks noGrp="1"/>
          </p:cNvSpPr>
          <p:nvPr>
            <p:ph type="sldNum" sz="quarter" idx="10"/>
          </p:nvPr>
        </p:nvSpPr>
        <p:spPr/>
        <p:txBody>
          <a:bodyPr/>
          <a:lstStyle/>
          <a:p>
            <a:pPr>
              <a:defRPr/>
            </a:pPr>
            <a:fld id="{867AE355-EC7B-FF49-B537-05025D61DE45}" type="slidenum">
              <a:rPr lang="en-US" altLang="en-US" smtClean="0"/>
              <a:pPr>
                <a:defRPr/>
              </a:pPr>
              <a:t>10</a:t>
            </a:fld>
            <a:endParaRPr lang="en-US" altLang="en-US"/>
          </a:p>
        </p:txBody>
      </p:sp>
      <p:sp>
        <p:nvSpPr>
          <p:cNvPr id="5" name="TextBox 4">
            <a:extLst>
              <a:ext uri="{FF2B5EF4-FFF2-40B4-BE49-F238E27FC236}">
                <a16:creationId xmlns:a16="http://schemas.microsoft.com/office/drawing/2014/main" id="{CE6EF81C-B10E-6348-5319-8DC5025A67BF}"/>
              </a:ext>
            </a:extLst>
          </p:cNvPr>
          <p:cNvSpPr txBox="1"/>
          <p:nvPr/>
        </p:nvSpPr>
        <p:spPr>
          <a:xfrm>
            <a:off x="1109031" y="1705970"/>
            <a:ext cx="3866921" cy="1785104"/>
          </a:xfrm>
          <a:prstGeom prst="rect">
            <a:avLst/>
          </a:prstGeom>
          <a:noFill/>
          <a:ln>
            <a:solidFill>
              <a:srgbClr val="3C3A73"/>
            </a:solidFill>
          </a:ln>
        </p:spPr>
        <p:txBody>
          <a:bodyPr wrap="square" rtlCol="0">
            <a:spAutoFit/>
          </a:bodyPr>
          <a:lstStyle/>
          <a:p>
            <a:r>
              <a:rPr lang="en-US" sz="1800" b="1" dirty="0">
                <a:latin typeface="Helvetica Neue"/>
              </a:rPr>
              <a:t>Increase UUA’s resource streams</a:t>
            </a:r>
          </a:p>
          <a:p>
            <a:pPr marL="285750" indent="-285750">
              <a:buFont typeface="Arial" panose="020B0604020202020204" pitchFamily="34" charset="0"/>
              <a:buChar char="•"/>
            </a:pPr>
            <a:r>
              <a:rPr lang="en-US" dirty="0">
                <a:latin typeface="Helvetica Neue"/>
              </a:rPr>
              <a:t>Stewardship &amp; Development</a:t>
            </a:r>
          </a:p>
          <a:p>
            <a:pPr marL="692150" lvl="1" indent="-285750">
              <a:buFont typeface="Arial" panose="020B0604020202020204" pitchFamily="34" charset="0"/>
              <a:buChar char="•"/>
            </a:pPr>
            <a:r>
              <a:rPr lang="en-US" sz="1400" dirty="0">
                <a:latin typeface="Helvetica Neue"/>
              </a:rPr>
              <a:t>APF congregational giving</a:t>
            </a:r>
          </a:p>
          <a:p>
            <a:pPr marL="692150" lvl="1" indent="-285750">
              <a:buFont typeface="Arial" panose="020B0604020202020204" pitchFamily="34" charset="0"/>
              <a:buChar char="•"/>
            </a:pPr>
            <a:r>
              <a:rPr lang="en-US" sz="1400" dirty="0">
                <a:latin typeface="Helvetica Neue"/>
              </a:rPr>
              <a:t>Fundraising</a:t>
            </a:r>
          </a:p>
          <a:p>
            <a:pPr marL="285750" indent="-285750">
              <a:buFont typeface="Arial" panose="020B0604020202020204" pitchFamily="34" charset="0"/>
              <a:buChar char="•"/>
            </a:pPr>
            <a:r>
              <a:rPr lang="en-US" dirty="0">
                <a:latin typeface="Helvetica Neue"/>
              </a:rPr>
              <a:t>Endowment management</a:t>
            </a:r>
          </a:p>
          <a:p>
            <a:pPr marL="285750" indent="-285750">
              <a:buFont typeface="Arial" panose="020B0604020202020204" pitchFamily="34" charset="0"/>
              <a:buChar char="•"/>
            </a:pPr>
            <a:r>
              <a:rPr lang="en-US" dirty="0">
                <a:latin typeface="Helvetica Neue"/>
              </a:rPr>
              <a:t>Benefit Plan Services (formerly Church Staff Finances)</a:t>
            </a:r>
          </a:p>
        </p:txBody>
      </p:sp>
      <p:sp>
        <p:nvSpPr>
          <p:cNvPr id="6" name="TextBox 5">
            <a:extLst>
              <a:ext uri="{FF2B5EF4-FFF2-40B4-BE49-F238E27FC236}">
                <a16:creationId xmlns:a16="http://schemas.microsoft.com/office/drawing/2014/main" id="{A1D3EA0B-FE49-0F2F-208A-2117E6DF3D4F}"/>
              </a:ext>
            </a:extLst>
          </p:cNvPr>
          <p:cNvSpPr txBox="1"/>
          <p:nvPr/>
        </p:nvSpPr>
        <p:spPr>
          <a:xfrm>
            <a:off x="5031036" y="1705970"/>
            <a:ext cx="3655764" cy="2277547"/>
          </a:xfrm>
          <a:prstGeom prst="rect">
            <a:avLst/>
          </a:prstGeom>
          <a:noFill/>
          <a:ln>
            <a:solidFill>
              <a:srgbClr val="3C3A73"/>
            </a:solidFill>
          </a:ln>
        </p:spPr>
        <p:txBody>
          <a:bodyPr wrap="square" rtlCol="0">
            <a:spAutoFit/>
          </a:bodyPr>
          <a:lstStyle/>
          <a:p>
            <a:pPr marR="0" lvl="0" algn="l" defTabSz="406400" rtl="0" eaLnBrk="0" fontAlgn="base" latinLnBrk="0" hangingPunct="0">
              <a:lnSpc>
                <a:spcPct val="100000"/>
              </a:lnSpc>
              <a:spcBef>
                <a:spcPct val="20000"/>
              </a:spcBef>
              <a:spcAft>
                <a:spcPct val="0"/>
              </a:spcAft>
              <a:buClrTx/>
              <a:buSzTx/>
              <a:tabLst/>
              <a:defRPr/>
            </a:pPr>
            <a:r>
              <a:rPr kumimoji="0" lang="en-US" sz="1800" b="1" i="0" u="none" strike="noStrike" kern="1200" cap="none" spc="0" normalizeH="0" baseline="0" noProof="0">
                <a:ln>
                  <a:noFill/>
                </a:ln>
                <a:solidFill>
                  <a:srgbClr val="595959"/>
                </a:solidFill>
                <a:effectLst/>
                <a:uLnTx/>
                <a:uFillTx/>
                <a:latin typeface="Helvetica Neue"/>
                <a:ea typeface="ＭＳ Ｐゴシック" pitchFamily="-65" charset="-128"/>
              </a:rPr>
              <a:t>Reduce our expense footprint</a:t>
            </a:r>
          </a:p>
          <a:p>
            <a:pPr marL="285750" indent="-285750">
              <a:spcBef>
                <a:spcPct val="20000"/>
              </a:spcBef>
              <a:buFont typeface="Arial" panose="020B0604020202020204" pitchFamily="34" charset="0"/>
              <a:buChar char="•"/>
              <a:defRPr/>
            </a:pPr>
            <a:r>
              <a:rPr lang="en-US">
                <a:solidFill>
                  <a:srgbClr val="595959"/>
                </a:solidFill>
                <a:latin typeface="Helvetica Neue"/>
                <a:ea typeface="ＭＳ Ｐゴシック" pitchFamily="-65" charset="-128"/>
              </a:rPr>
              <a:t>Program prioritization through execution of a strategic plan</a:t>
            </a:r>
          </a:p>
          <a:p>
            <a:pPr marL="285750" marR="0" lvl="0" indent="-285750" algn="l" defTabSz="406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595959"/>
                </a:solidFill>
                <a:effectLst/>
                <a:uLnTx/>
                <a:uFillTx/>
                <a:latin typeface="Helvetica Neue"/>
                <a:ea typeface="ＭＳ Ｐゴシック" pitchFamily="-65" charset="-128"/>
              </a:rPr>
              <a:t>Staff reductions from FY26 – 28</a:t>
            </a:r>
          </a:p>
          <a:p>
            <a:pPr marL="749300" lvl="1" indent="-342900">
              <a:spcBef>
                <a:spcPct val="20000"/>
              </a:spcBef>
              <a:buFont typeface="Arial" panose="020B0604020202020204" pitchFamily="34" charset="0"/>
              <a:buChar char="•"/>
              <a:defRPr/>
            </a:pPr>
            <a:r>
              <a:rPr lang="en-US" sz="1400">
                <a:solidFill>
                  <a:srgbClr val="595959"/>
                </a:solidFill>
                <a:latin typeface="Helvetica Neue"/>
                <a:ea typeface="ＭＳ Ｐゴシック" pitchFamily="-65" charset="-128"/>
              </a:rPr>
              <a:t>O</a:t>
            </a:r>
            <a:r>
              <a:rPr kumimoji="0" lang="en-US" sz="1400" b="0" i="0" u="none" strike="noStrike" kern="1200" cap="none" spc="0" normalizeH="0" baseline="0" noProof="0">
                <a:ln>
                  <a:noFill/>
                </a:ln>
                <a:solidFill>
                  <a:srgbClr val="595959"/>
                </a:solidFill>
                <a:effectLst/>
                <a:uLnTx/>
                <a:uFillTx/>
                <a:latin typeface="Helvetica Neue"/>
                <a:ea typeface="ＭＳ Ｐゴシック" pitchFamily="-65" charset="-128"/>
              </a:rPr>
              <a:t>pen positions</a:t>
            </a:r>
          </a:p>
          <a:p>
            <a:pPr marL="749300" lvl="1" indent="-342900">
              <a:spcBef>
                <a:spcPct val="20000"/>
              </a:spcBef>
              <a:buFont typeface="Arial" panose="020B0604020202020204" pitchFamily="34" charset="0"/>
              <a:buChar char="•"/>
              <a:defRPr/>
            </a:pPr>
            <a:r>
              <a:rPr kumimoji="0" lang="en-US" sz="1400" b="0" i="0" u="none" strike="noStrike" kern="1200" cap="none" spc="0" normalizeH="0" baseline="0" noProof="0">
                <a:ln>
                  <a:noFill/>
                </a:ln>
                <a:solidFill>
                  <a:srgbClr val="595959"/>
                </a:solidFill>
                <a:effectLst/>
                <a:uLnTx/>
                <a:uFillTx/>
                <a:latin typeface="Helvetica Neue"/>
                <a:ea typeface="ＭＳ Ｐゴシック" pitchFamily="-65" charset="-128"/>
              </a:rPr>
              <a:t>Retirement incentives</a:t>
            </a:r>
          </a:p>
          <a:p>
            <a:pPr marL="749300" lvl="1" indent="-342900">
              <a:spcBef>
                <a:spcPct val="20000"/>
              </a:spcBef>
              <a:buFont typeface="Arial" panose="020B0604020202020204" pitchFamily="34" charset="0"/>
              <a:buChar char="•"/>
              <a:defRPr/>
            </a:pPr>
            <a:r>
              <a:rPr kumimoji="0" lang="en-US" sz="1400" b="0" i="0" u="none" strike="noStrike" kern="1200" cap="none" spc="0" normalizeH="0" baseline="0" noProof="0">
                <a:ln>
                  <a:noFill/>
                </a:ln>
                <a:solidFill>
                  <a:srgbClr val="595959"/>
                </a:solidFill>
                <a:effectLst/>
                <a:uLnTx/>
                <a:uFillTx/>
                <a:latin typeface="Helvetica Neue"/>
                <a:ea typeface="ＭＳ Ｐゴシック" pitchFamily="-65" charset="-128"/>
              </a:rPr>
              <a:t>Programmatic prioritization</a:t>
            </a:r>
            <a:endParaRPr lang="en-US" sz="1400">
              <a:solidFill>
                <a:srgbClr val="595959"/>
              </a:solidFill>
              <a:latin typeface="Helvetica Neue"/>
              <a:ea typeface="ＭＳ Ｐゴシック" pitchFamily="-65" charset="-128"/>
            </a:endParaRPr>
          </a:p>
          <a:p>
            <a:pPr marL="285750" indent="-285750">
              <a:spcBef>
                <a:spcPct val="20000"/>
              </a:spcBef>
              <a:buFont typeface="Arial" panose="020B0604020202020204" pitchFamily="34" charset="0"/>
              <a:buChar char="•"/>
              <a:defRPr/>
            </a:pPr>
            <a:r>
              <a:rPr lang="en-US">
                <a:solidFill>
                  <a:srgbClr val="595959"/>
                </a:solidFill>
                <a:latin typeface="Helvetica Neue"/>
                <a:ea typeface="ＭＳ Ｐゴシック" pitchFamily="-65" charset="-128"/>
              </a:rPr>
              <a:t>Target specific operating expenses</a:t>
            </a:r>
          </a:p>
        </p:txBody>
      </p:sp>
      <p:sp>
        <p:nvSpPr>
          <p:cNvPr id="7" name="TextBox 6">
            <a:extLst>
              <a:ext uri="{FF2B5EF4-FFF2-40B4-BE49-F238E27FC236}">
                <a16:creationId xmlns:a16="http://schemas.microsoft.com/office/drawing/2014/main" id="{1B7C790B-785B-3519-5DEB-B1FBC9392E55}"/>
              </a:ext>
            </a:extLst>
          </p:cNvPr>
          <p:cNvSpPr txBox="1"/>
          <p:nvPr/>
        </p:nvSpPr>
        <p:spPr>
          <a:xfrm>
            <a:off x="1788947" y="3611564"/>
            <a:ext cx="2507087" cy="338554"/>
          </a:xfrm>
          <a:prstGeom prst="rect">
            <a:avLst/>
          </a:prstGeom>
          <a:noFill/>
          <a:ln w="38100">
            <a:solidFill>
              <a:srgbClr val="3C3A73"/>
            </a:solidFill>
          </a:ln>
        </p:spPr>
        <p:txBody>
          <a:bodyPr wrap="square" rtlCol="0">
            <a:spAutoFit/>
          </a:bodyPr>
          <a:lstStyle/>
          <a:p>
            <a:r>
              <a:rPr lang="en-US" b="1"/>
              <a:t>Still the Areas of Focus</a:t>
            </a:r>
            <a:endParaRPr lang="en-US"/>
          </a:p>
        </p:txBody>
      </p:sp>
      <p:sp>
        <p:nvSpPr>
          <p:cNvPr id="9" name="Text Placeholder 2">
            <a:extLst>
              <a:ext uri="{FF2B5EF4-FFF2-40B4-BE49-F238E27FC236}">
                <a16:creationId xmlns:a16="http://schemas.microsoft.com/office/drawing/2014/main" id="{17024680-A47A-AD13-FAAC-FBDD58574D44}"/>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420643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9C592C-34D3-9E17-BF37-1EE0DB286D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16EFB-F0A5-0A3C-199F-696B20AFED64}"/>
              </a:ext>
            </a:extLst>
          </p:cNvPr>
          <p:cNvSpPr>
            <a:spLocks noGrp="1"/>
          </p:cNvSpPr>
          <p:nvPr>
            <p:ph type="sldNum" sz="quarter" idx="10"/>
          </p:nvPr>
        </p:nvSpPr>
        <p:spPr/>
        <p:txBody>
          <a:bodyPr/>
          <a:lstStyle/>
          <a:p>
            <a:pPr>
              <a:defRPr/>
            </a:pPr>
            <a:fld id="{867AE355-EC7B-FF49-B537-05025D61DE45}" type="slidenum">
              <a:rPr lang="en-US" altLang="en-US" smtClean="0"/>
              <a:pPr>
                <a:defRPr/>
              </a:pPr>
              <a:t>11</a:t>
            </a:fld>
            <a:endParaRPr lang="en-US" altLang="en-US"/>
          </a:p>
        </p:txBody>
      </p:sp>
      <p:sp>
        <p:nvSpPr>
          <p:cNvPr id="11" name="Content Placeholder 2">
            <a:extLst>
              <a:ext uri="{FF2B5EF4-FFF2-40B4-BE49-F238E27FC236}">
                <a16:creationId xmlns:a16="http://schemas.microsoft.com/office/drawing/2014/main" id="{0737B45A-9070-A5F3-AFB0-8E05E01BE51D}"/>
              </a:ext>
            </a:extLst>
          </p:cNvPr>
          <p:cNvSpPr txBox="1">
            <a:spLocks/>
          </p:cNvSpPr>
          <p:nvPr/>
        </p:nvSpPr>
        <p:spPr bwMode="auto">
          <a:xfrm>
            <a:off x="1017587" y="982429"/>
            <a:ext cx="7108825" cy="5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t>Towards Financial Sustainability – 3 Year Plan</a:t>
            </a:r>
          </a:p>
        </p:txBody>
      </p:sp>
      <p:sp>
        <p:nvSpPr>
          <p:cNvPr id="3" name="TextBox 2">
            <a:extLst>
              <a:ext uri="{FF2B5EF4-FFF2-40B4-BE49-F238E27FC236}">
                <a16:creationId xmlns:a16="http://schemas.microsoft.com/office/drawing/2014/main" id="{0FFE4592-4C9B-6745-C02E-7305675683A2}"/>
              </a:ext>
            </a:extLst>
          </p:cNvPr>
          <p:cNvSpPr txBox="1"/>
          <p:nvPr/>
        </p:nvSpPr>
        <p:spPr>
          <a:xfrm>
            <a:off x="1017587" y="1420782"/>
            <a:ext cx="6526213" cy="2785378"/>
          </a:xfrm>
          <a:prstGeom prst="rect">
            <a:avLst/>
          </a:prstGeom>
          <a:noFill/>
        </p:spPr>
        <p:txBody>
          <a:bodyPr wrap="square" rtlCol="0">
            <a:spAutoFit/>
          </a:bodyPr>
          <a:lstStyle/>
          <a:p>
            <a:r>
              <a:rPr lang="en-US" sz="1250" b="1" dirty="0">
                <a:latin typeface="Helvetica Neue"/>
              </a:rPr>
              <a:t>FY26 Year One </a:t>
            </a:r>
            <a:r>
              <a:rPr lang="en-US" sz="1250" dirty="0">
                <a:latin typeface="Helvetica Neue"/>
              </a:rPr>
              <a:t>– </a:t>
            </a:r>
            <a:r>
              <a:rPr lang="en-US" sz="1250" i="1" dirty="0">
                <a:latin typeface="Helvetica Neue"/>
              </a:rPr>
              <a:t>On the revenue side focus on fee structures (APF, Endowment management, Health Care Plan, </a:t>
            </a:r>
            <a:r>
              <a:rPr lang="en-US" sz="1250" i="1" dirty="0" err="1">
                <a:latin typeface="Helvetica Neue"/>
              </a:rPr>
              <a:t>etc</a:t>
            </a:r>
            <a:r>
              <a:rPr lang="en-US" sz="1250" i="1" dirty="0">
                <a:latin typeface="Helvetica Neue"/>
              </a:rPr>
              <a:t>…) to reach the additional $250K in revenue; On the expense side focus on open positions, another retirement incentive program, and specific reductions in certain </a:t>
            </a:r>
            <a:r>
              <a:rPr lang="en-US" sz="1250" i="1">
                <a:latin typeface="Helvetica Neue"/>
              </a:rPr>
              <a:t>expense categories</a:t>
            </a:r>
            <a:r>
              <a:rPr lang="en-US" sz="1250" i="1" dirty="0">
                <a:latin typeface="Helvetica Neue"/>
              </a:rPr>
              <a:t>; Develop UUAs strategic plan over the course of the fiscal year to go into FY27 with focus and clarity around program goals and objectives</a:t>
            </a:r>
          </a:p>
          <a:p>
            <a:endParaRPr lang="en-US" sz="1250" dirty="0">
              <a:latin typeface="Helvetica Neue"/>
            </a:endParaRPr>
          </a:p>
          <a:p>
            <a:r>
              <a:rPr lang="en-US" sz="1250" b="1" dirty="0">
                <a:latin typeface="Helvetica Neue"/>
              </a:rPr>
              <a:t>FY27 Year Two </a:t>
            </a:r>
            <a:r>
              <a:rPr lang="en-US" sz="1250" dirty="0">
                <a:latin typeface="Helvetica Neue"/>
              </a:rPr>
              <a:t>– </a:t>
            </a:r>
            <a:r>
              <a:rPr lang="en-US" sz="1250" i="1" dirty="0">
                <a:latin typeface="Helvetica Neue"/>
              </a:rPr>
              <a:t>On the revenue side add additional focus on fundraising guided by the strategic plan; On the expense side add stabilizing building rental income; Have a new reporting structure that will enable UUA management to meet its financial sustainability goals </a:t>
            </a:r>
          </a:p>
          <a:p>
            <a:endParaRPr lang="en-US" sz="1250" dirty="0">
              <a:latin typeface="Helvetica Neue"/>
            </a:endParaRPr>
          </a:p>
          <a:p>
            <a:r>
              <a:rPr lang="en-US" sz="1250" b="1" dirty="0">
                <a:latin typeface="Helvetica Neue"/>
              </a:rPr>
              <a:t>FY28 Year Three </a:t>
            </a:r>
            <a:r>
              <a:rPr lang="en-US" sz="1250" dirty="0">
                <a:latin typeface="Helvetica Neue"/>
              </a:rPr>
              <a:t>– On both revenue and expense ensure execution doesn’t lose traction and that reporting keeps the overall goals and objectives transparent through to completion</a:t>
            </a:r>
          </a:p>
        </p:txBody>
      </p:sp>
      <p:sp>
        <p:nvSpPr>
          <p:cNvPr id="5" name="TextBox 4">
            <a:extLst>
              <a:ext uri="{FF2B5EF4-FFF2-40B4-BE49-F238E27FC236}">
                <a16:creationId xmlns:a16="http://schemas.microsoft.com/office/drawing/2014/main" id="{A72D5195-DA01-CDC6-0306-12F6B4BEAA7E}"/>
              </a:ext>
            </a:extLst>
          </p:cNvPr>
          <p:cNvSpPr txBox="1"/>
          <p:nvPr/>
        </p:nvSpPr>
        <p:spPr>
          <a:xfrm>
            <a:off x="7702513" y="1420782"/>
            <a:ext cx="1430411" cy="2246769"/>
          </a:xfrm>
          <a:prstGeom prst="rect">
            <a:avLst/>
          </a:prstGeom>
          <a:noFill/>
          <a:ln w="38100">
            <a:solidFill>
              <a:srgbClr val="3C3A73"/>
            </a:solidFill>
          </a:ln>
        </p:spPr>
        <p:txBody>
          <a:bodyPr wrap="square" rtlCol="0">
            <a:spAutoFit/>
          </a:bodyPr>
          <a:lstStyle/>
          <a:p>
            <a:r>
              <a:rPr lang="en-US" sz="1400" b="1"/>
              <a:t>No Changes to Strategy</a:t>
            </a:r>
          </a:p>
          <a:p>
            <a:endParaRPr lang="en-US" sz="1400" b="1"/>
          </a:p>
          <a:p>
            <a:r>
              <a:rPr lang="en-US" sz="1400" b="1"/>
              <a:t>FY25 Loss moves things up one year</a:t>
            </a:r>
          </a:p>
          <a:p>
            <a:endParaRPr lang="en-US" sz="1400"/>
          </a:p>
          <a:p>
            <a:r>
              <a:rPr lang="en-US" sz="1400" b="1"/>
              <a:t>Cash management is an issue</a:t>
            </a:r>
          </a:p>
        </p:txBody>
      </p:sp>
      <p:sp>
        <p:nvSpPr>
          <p:cNvPr id="7" name="Text Placeholder 2">
            <a:extLst>
              <a:ext uri="{FF2B5EF4-FFF2-40B4-BE49-F238E27FC236}">
                <a16:creationId xmlns:a16="http://schemas.microsoft.com/office/drawing/2014/main" id="{D1BC34A4-D50D-1678-16B9-820B373262E3}"/>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420263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72D5D0-E85D-8753-1767-5B11371570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9BCED1-8B26-8888-84C4-21B15DAD323A}"/>
              </a:ext>
            </a:extLst>
          </p:cNvPr>
          <p:cNvSpPr>
            <a:spLocks noGrp="1"/>
          </p:cNvSpPr>
          <p:nvPr>
            <p:ph type="sldNum" sz="quarter" idx="10"/>
          </p:nvPr>
        </p:nvSpPr>
        <p:spPr/>
        <p:txBody>
          <a:bodyPr/>
          <a:lstStyle/>
          <a:p>
            <a:pPr>
              <a:defRPr/>
            </a:pPr>
            <a:fld id="{867AE355-EC7B-FF49-B537-05025D61DE45}" type="slidenum">
              <a:rPr lang="en-US" altLang="en-US" smtClean="0"/>
              <a:pPr>
                <a:defRPr/>
              </a:pPr>
              <a:t>12</a:t>
            </a:fld>
            <a:endParaRPr lang="en-US" altLang="en-US"/>
          </a:p>
        </p:txBody>
      </p:sp>
      <p:graphicFrame>
        <p:nvGraphicFramePr>
          <p:cNvPr id="7" name="Table 6">
            <a:extLst>
              <a:ext uri="{FF2B5EF4-FFF2-40B4-BE49-F238E27FC236}">
                <a16:creationId xmlns:a16="http://schemas.microsoft.com/office/drawing/2014/main" id="{CFF16CFD-3F59-209A-9786-FF3817063646}"/>
              </a:ext>
            </a:extLst>
          </p:cNvPr>
          <p:cNvGraphicFramePr>
            <a:graphicFrameLocks noGrp="1"/>
          </p:cNvGraphicFramePr>
          <p:nvPr>
            <p:extLst>
              <p:ext uri="{D42A27DB-BD31-4B8C-83A1-F6EECF244321}">
                <p14:modId xmlns:p14="http://schemas.microsoft.com/office/powerpoint/2010/main" val="3166080438"/>
              </p:ext>
            </p:extLst>
          </p:nvPr>
        </p:nvGraphicFramePr>
        <p:xfrm>
          <a:off x="7109791" y="1780191"/>
          <a:ext cx="1917998" cy="1112520"/>
        </p:xfrm>
        <a:graphic>
          <a:graphicData uri="http://schemas.openxmlformats.org/drawingml/2006/table">
            <a:tbl>
              <a:tblPr bandRow="1">
                <a:tableStyleId>{5C22544A-7EE6-4342-B048-85BDC9FD1C3A}</a:tableStyleId>
              </a:tblPr>
              <a:tblGrid>
                <a:gridCol w="1917998">
                  <a:extLst>
                    <a:ext uri="{9D8B030D-6E8A-4147-A177-3AD203B41FA5}">
                      <a16:colId xmlns:a16="http://schemas.microsoft.com/office/drawing/2014/main" val="1360104938"/>
                    </a:ext>
                  </a:extLst>
                </a:gridCol>
              </a:tblGrid>
              <a:tr h="817233">
                <a:tc>
                  <a:txBody>
                    <a:bodyPr/>
                    <a:lstStyle/>
                    <a:p>
                      <a:pPr>
                        <a:buNone/>
                      </a:pPr>
                      <a:r>
                        <a:rPr lang="en-US" sz="1000" dirty="0">
                          <a:effectLst/>
                          <a:latin typeface="Helvetica Neue"/>
                        </a:rPr>
                        <a:t>*</a:t>
                      </a:r>
                      <a:r>
                        <a:rPr lang="en-US" sz="900" b="1" dirty="0">
                          <a:effectLst/>
                          <a:latin typeface="Helvetica Neue"/>
                        </a:rPr>
                        <a:t>Additional Revenue Growth</a:t>
                      </a:r>
                      <a:r>
                        <a:rPr lang="en-US" sz="900" dirty="0">
                          <a:effectLst/>
                          <a:latin typeface="Helvetica Neue"/>
                        </a:rPr>
                        <a:t> - in addition to the current budget; we are targeting increased participation across all our development channels, increased growth in endowment participation across congregations, increased growth in endowment dollars under our management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04510177"/>
                  </a:ext>
                </a:extLst>
              </a:tr>
            </a:tbl>
          </a:graphicData>
        </a:graphic>
      </p:graphicFrame>
      <p:graphicFrame>
        <p:nvGraphicFramePr>
          <p:cNvPr id="9" name="Table 8">
            <a:extLst>
              <a:ext uri="{FF2B5EF4-FFF2-40B4-BE49-F238E27FC236}">
                <a16:creationId xmlns:a16="http://schemas.microsoft.com/office/drawing/2014/main" id="{2832C734-0436-AA5C-2876-839FA388A3B3}"/>
              </a:ext>
            </a:extLst>
          </p:cNvPr>
          <p:cNvGraphicFramePr>
            <a:graphicFrameLocks noGrp="1"/>
          </p:cNvGraphicFramePr>
          <p:nvPr>
            <p:extLst>
              <p:ext uri="{D42A27DB-BD31-4B8C-83A1-F6EECF244321}">
                <p14:modId xmlns:p14="http://schemas.microsoft.com/office/powerpoint/2010/main" val="4231502207"/>
              </p:ext>
            </p:extLst>
          </p:nvPr>
        </p:nvGraphicFramePr>
        <p:xfrm>
          <a:off x="7109791" y="3116634"/>
          <a:ext cx="1917998" cy="838200"/>
        </p:xfrm>
        <a:graphic>
          <a:graphicData uri="http://schemas.openxmlformats.org/drawingml/2006/table">
            <a:tbl>
              <a:tblPr bandRow="1">
                <a:tableStyleId>{5C22544A-7EE6-4342-B048-85BDC9FD1C3A}</a:tableStyleId>
              </a:tblPr>
              <a:tblGrid>
                <a:gridCol w="1917998">
                  <a:extLst>
                    <a:ext uri="{9D8B030D-6E8A-4147-A177-3AD203B41FA5}">
                      <a16:colId xmlns:a16="http://schemas.microsoft.com/office/drawing/2014/main" val="800558153"/>
                    </a:ext>
                  </a:extLst>
                </a:gridCol>
              </a:tblGrid>
              <a:tr h="587349">
                <a:tc>
                  <a:txBody>
                    <a:bodyPr/>
                    <a:lstStyle/>
                    <a:p>
                      <a:pPr>
                        <a:buNone/>
                      </a:pPr>
                      <a:r>
                        <a:rPr lang="en-US" sz="1000" dirty="0">
                          <a:effectLst/>
                          <a:latin typeface="Helvetica Neue"/>
                        </a:rPr>
                        <a:t>**</a:t>
                      </a:r>
                      <a:r>
                        <a:rPr lang="en-US" sz="900" b="1" dirty="0">
                          <a:effectLst/>
                          <a:latin typeface="Helvetica Neue"/>
                        </a:rPr>
                        <a:t>Additional Expense Reduction</a:t>
                      </a:r>
                      <a:r>
                        <a:rPr lang="en-US" sz="900" dirty="0">
                          <a:effectLst/>
                          <a:latin typeface="Helvetica Neue"/>
                        </a:rPr>
                        <a:t> - in addition to the current budget; additional retirement incentive programs, and sunsetting of various programs and projects will affect headcount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02426298"/>
                  </a:ext>
                </a:extLst>
              </a:tr>
            </a:tbl>
          </a:graphicData>
        </a:graphic>
      </p:graphicFrame>
      <p:graphicFrame>
        <p:nvGraphicFramePr>
          <p:cNvPr id="12" name="Object 11">
            <a:extLst>
              <a:ext uri="{FF2B5EF4-FFF2-40B4-BE49-F238E27FC236}">
                <a16:creationId xmlns:a16="http://schemas.microsoft.com/office/drawing/2014/main" id="{DBDB5CA4-A2AE-144F-CDC5-51D7D4C51C79}"/>
              </a:ext>
            </a:extLst>
          </p:cNvPr>
          <p:cNvGraphicFramePr>
            <a:graphicFrameLocks noChangeAspect="1"/>
          </p:cNvGraphicFramePr>
          <p:nvPr>
            <p:extLst>
              <p:ext uri="{D42A27DB-BD31-4B8C-83A1-F6EECF244321}">
                <p14:modId xmlns:p14="http://schemas.microsoft.com/office/powerpoint/2010/main" val="3822521717"/>
              </p:ext>
            </p:extLst>
          </p:nvPr>
        </p:nvGraphicFramePr>
        <p:xfrm>
          <a:off x="1514718" y="211137"/>
          <a:ext cx="5515560" cy="4781522"/>
        </p:xfrm>
        <a:graphic>
          <a:graphicData uri="http://schemas.openxmlformats.org/presentationml/2006/ole">
            <mc:AlternateContent xmlns:mc="http://schemas.openxmlformats.org/markup-compatibility/2006">
              <mc:Choice xmlns:v="urn:schemas-microsoft-com:vml" Requires="v">
                <p:oleObj name="Worksheet" r:id="rId2" imgW="8069686" imgH="6995373" progId="Excel.Sheet.12">
                  <p:embed/>
                </p:oleObj>
              </mc:Choice>
              <mc:Fallback>
                <p:oleObj name="Worksheet" r:id="rId2" imgW="8069686" imgH="6995373" progId="Excel.Sheet.12">
                  <p:embed/>
                  <p:pic>
                    <p:nvPicPr>
                      <p:cNvPr id="12" name="Object 11">
                        <a:extLst>
                          <a:ext uri="{FF2B5EF4-FFF2-40B4-BE49-F238E27FC236}">
                            <a16:creationId xmlns:a16="http://schemas.microsoft.com/office/drawing/2014/main" id="{DBDB5CA4-A2AE-144F-CDC5-51D7D4C51C79}"/>
                          </a:ext>
                        </a:extLst>
                      </p:cNvPr>
                      <p:cNvPicPr/>
                      <p:nvPr/>
                    </p:nvPicPr>
                    <p:blipFill>
                      <a:blip r:embed="rId3"/>
                      <a:stretch>
                        <a:fillRect/>
                      </a:stretch>
                    </p:blipFill>
                    <p:spPr>
                      <a:xfrm>
                        <a:off x="1514718" y="211137"/>
                        <a:ext cx="5515560" cy="4781522"/>
                      </a:xfrm>
                      <a:prstGeom prst="rect">
                        <a:avLst/>
                      </a:prstGeom>
                    </p:spPr>
                  </p:pic>
                </p:oleObj>
              </mc:Fallback>
            </mc:AlternateContent>
          </a:graphicData>
        </a:graphic>
      </p:graphicFrame>
    </p:spTree>
    <p:extLst>
      <p:ext uri="{BB962C8B-B14F-4D97-AF65-F5344CB8AC3E}">
        <p14:creationId xmlns:p14="http://schemas.microsoft.com/office/powerpoint/2010/main" val="299289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2008-0977-BAB5-5FA1-5E8BA1AE515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C6C606-BDFF-4E8C-6847-C0CE91D63E57}"/>
              </a:ext>
            </a:extLst>
          </p:cNvPr>
          <p:cNvSpPr>
            <a:spLocks noGrp="1"/>
          </p:cNvSpPr>
          <p:nvPr>
            <p:ph idx="1"/>
          </p:nvPr>
        </p:nvSpPr>
        <p:spPr>
          <a:xfrm>
            <a:off x="1017587" y="1114425"/>
            <a:ext cx="7108825" cy="2914650"/>
          </a:xfrm>
        </p:spPr>
        <p:txBody>
          <a:bodyPr anchor="ctr"/>
          <a:lstStyle/>
          <a:p>
            <a:pPr marL="0" indent="0" algn="ctr">
              <a:buNone/>
            </a:pPr>
            <a:r>
              <a:rPr lang="en-US" sz="2800" b="1" dirty="0"/>
              <a:t>QUESTIONS &amp; ANSWERS</a:t>
            </a:r>
          </a:p>
        </p:txBody>
      </p:sp>
      <p:sp>
        <p:nvSpPr>
          <p:cNvPr id="2" name="Slide Number Placeholder 1">
            <a:extLst>
              <a:ext uri="{FF2B5EF4-FFF2-40B4-BE49-F238E27FC236}">
                <a16:creationId xmlns:a16="http://schemas.microsoft.com/office/drawing/2014/main" id="{CD539DB0-E283-F099-C512-4711F0D08E0A}"/>
              </a:ext>
            </a:extLst>
          </p:cNvPr>
          <p:cNvSpPr>
            <a:spLocks noGrp="1"/>
          </p:cNvSpPr>
          <p:nvPr>
            <p:ph type="sldNum" sz="quarter" idx="10"/>
          </p:nvPr>
        </p:nvSpPr>
        <p:spPr/>
        <p:txBody>
          <a:bodyPr/>
          <a:lstStyle/>
          <a:p>
            <a:pPr>
              <a:defRPr/>
            </a:pPr>
            <a:fld id="{867AE355-EC7B-FF49-B537-05025D61DE45}" type="slidenum">
              <a:rPr lang="en-US" altLang="en-US" smtClean="0"/>
              <a:pPr>
                <a:defRPr/>
              </a:pPr>
              <a:t>13</a:t>
            </a:fld>
            <a:endParaRPr lang="en-US" altLang="en-US"/>
          </a:p>
        </p:txBody>
      </p:sp>
      <p:sp>
        <p:nvSpPr>
          <p:cNvPr id="6" name="Text Placeholder 2">
            <a:extLst>
              <a:ext uri="{FF2B5EF4-FFF2-40B4-BE49-F238E27FC236}">
                <a16:creationId xmlns:a16="http://schemas.microsoft.com/office/drawing/2014/main" id="{4C84E289-5DF6-8B5B-69F4-96BA9E473D13}"/>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368700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B280-07B3-5564-3445-8D301FDFEB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39148-68FF-C621-2500-66EA9A05EBF7}"/>
              </a:ext>
            </a:extLst>
          </p:cNvPr>
          <p:cNvSpPr>
            <a:spLocks noGrp="1"/>
          </p:cNvSpPr>
          <p:nvPr>
            <p:ph idx="1"/>
          </p:nvPr>
        </p:nvSpPr>
        <p:spPr>
          <a:xfrm>
            <a:off x="1577975" y="1200150"/>
            <a:ext cx="7108825" cy="2385888"/>
          </a:xfrm>
        </p:spPr>
        <p:txBody>
          <a:bodyPr/>
          <a:lstStyle/>
          <a:p>
            <a:r>
              <a:rPr lang="en-US" sz="2400" dirty="0">
                <a:ea typeface="ＭＳ Ｐゴシック"/>
              </a:rPr>
              <a:t>FYE26 Forecast 2 update</a:t>
            </a:r>
          </a:p>
          <a:p>
            <a:r>
              <a:rPr lang="en-US" sz="2400" dirty="0">
                <a:ea typeface="ＭＳ Ｐゴシック"/>
              </a:rPr>
              <a:t>FY27 Proposed Consolidated Operating Budget</a:t>
            </a:r>
          </a:p>
          <a:p>
            <a:r>
              <a:rPr lang="en-US" sz="2400" dirty="0"/>
              <a:t>Update to the 3-year plan for fiscal sustainability</a:t>
            </a:r>
          </a:p>
        </p:txBody>
      </p:sp>
      <p:sp>
        <p:nvSpPr>
          <p:cNvPr id="4" name="Slide Number Placeholder 3">
            <a:extLst>
              <a:ext uri="{FF2B5EF4-FFF2-40B4-BE49-F238E27FC236}">
                <a16:creationId xmlns:a16="http://schemas.microsoft.com/office/drawing/2014/main" id="{E7B18B17-7004-BF91-6AB0-D79525988840}"/>
              </a:ext>
            </a:extLst>
          </p:cNvPr>
          <p:cNvSpPr>
            <a:spLocks noGrp="1"/>
          </p:cNvSpPr>
          <p:nvPr>
            <p:ph type="sldNum" sz="quarter" idx="10"/>
          </p:nvPr>
        </p:nvSpPr>
        <p:spPr/>
        <p:txBody>
          <a:bodyPr/>
          <a:lstStyle/>
          <a:p>
            <a:pPr>
              <a:defRPr/>
            </a:pPr>
            <a:fld id="{867AE355-EC7B-FF49-B537-05025D61DE45}" type="slidenum">
              <a:rPr lang="en-US" altLang="en-US" smtClean="0"/>
              <a:pPr>
                <a:defRPr/>
              </a:pPr>
              <a:t>2</a:t>
            </a:fld>
            <a:endParaRPr lang="en-US" altLang="en-US"/>
          </a:p>
        </p:txBody>
      </p:sp>
      <p:sp>
        <p:nvSpPr>
          <p:cNvPr id="5" name="Text Placeholder 2">
            <a:extLst>
              <a:ext uri="{FF2B5EF4-FFF2-40B4-BE49-F238E27FC236}">
                <a16:creationId xmlns:a16="http://schemas.microsoft.com/office/drawing/2014/main" id="{92C397A4-CB00-170A-8D63-D867A52A2496}"/>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228504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44549-1881-6647-07C3-15EB21AFE0B3}"/>
              </a:ext>
            </a:extLst>
          </p:cNvPr>
          <p:cNvSpPr>
            <a:spLocks noGrp="1"/>
          </p:cNvSpPr>
          <p:nvPr>
            <p:ph type="sldNum" sz="quarter" idx="10"/>
          </p:nvPr>
        </p:nvSpPr>
        <p:spPr/>
        <p:txBody>
          <a:bodyPr/>
          <a:lstStyle/>
          <a:p>
            <a:pPr>
              <a:defRPr/>
            </a:pPr>
            <a:fld id="{867AE355-EC7B-FF49-B537-05025D61DE45}" type="slidenum">
              <a:rPr lang="en-US" altLang="en-US" smtClean="0"/>
              <a:pPr>
                <a:defRPr/>
              </a:pPr>
              <a:t>3</a:t>
            </a:fld>
            <a:endParaRPr lang="en-US" altLang="en-US"/>
          </a:p>
        </p:txBody>
      </p:sp>
      <p:sp>
        <p:nvSpPr>
          <p:cNvPr id="5" name="Text Placeholder 2">
            <a:extLst>
              <a:ext uri="{FF2B5EF4-FFF2-40B4-BE49-F238E27FC236}">
                <a16:creationId xmlns:a16="http://schemas.microsoft.com/office/drawing/2014/main" id="{ED5CFB76-992B-9CBE-C207-66EE2C036A4B}"/>
              </a:ext>
            </a:extLst>
          </p:cNvPr>
          <p:cNvSpPr txBox="1">
            <a:spLocks/>
          </p:cNvSpPr>
          <p:nvPr/>
        </p:nvSpPr>
        <p:spPr bwMode="auto">
          <a:xfrm>
            <a:off x="1510432" y="363889"/>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
        <p:nvSpPr>
          <p:cNvPr id="6" name="TextBox 5">
            <a:extLst>
              <a:ext uri="{FF2B5EF4-FFF2-40B4-BE49-F238E27FC236}">
                <a16:creationId xmlns:a16="http://schemas.microsoft.com/office/drawing/2014/main" id="{7F214519-22B1-1AAC-E2D7-AE60623FCBD1}"/>
              </a:ext>
            </a:extLst>
          </p:cNvPr>
          <p:cNvSpPr txBox="1"/>
          <p:nvPr/>
        </p:nvSpPr>
        <p:spPr>
          <a:xfrm>
            <a:off x="6494901" y="918017"/>
            <a:ext cx="2649099" cy="3323987"/>
          </a:xfrm>
          <a:prstGeom prst="rect">
            <a:avLst/>
          </a:prstGeom>
          <a:noFill/>
        </p:spPr>
        <p:txBody>
          <a:bodyPr wrap="square" rtlCol="0">
            <a:spAutoFit/>
          </a:bodyPr>
          <a:lstStyle/>
          <a:p>
            <a:pPr marL="285750" indent="-285750">
              <a:buFont typeface="Arial" panose="020B0604020202020204" pitchFamily="34" charset="0"/>
              <a:buChar char="•"/>
            </a:pPr>
            <a:r>
              <a:rPr lang="en-US" sz="1050" dirty="0">
                <a:latin typeface="Helvetica Neue"/>
              </a:rPr>
              <a:t>The UUA board approved the 3 Year Plan (Blue Line) in April of 2025</a:t>
            </a:r>
          </a:p>
          <a:p>
            <a:pPr marL="285750" indent="-285750">
              <a:buFont typeface="Arial" panose="020B0604020202020204" pitchFamily="34" charset="0"/>
              <a:buChar char="•"/>
            </a:pPr>
            <a:endParaRPr lang="en-US" sz="1050" dirty="0">
              <a:latin typeface="Helvetica Neue"/>
            </a:endParaRPr>
          </a:p>
          <a:p>
            <a:pPr marL="285750" indent="-285750">
              <a:buFont typeface="Arial" panose="020B0604020202020204" pitchFamily="34" charset="0"/>
              <a:buChar char="•"/>
            </a:pPr>
            <a:r>
              <a:rPr lang="en-US" sz="1050" dirty="0">
                <a:latin typeface="Helvetica Neue"/>
              </a:rPr>
              <a:t>Deficits were approved by the Board through FY27, but we are trending well to the FY26 target</a:t>
            </a:r>
          </a:p>
          <a:p>
            <a:pPr marL="285750" indent="-285750">
              <a:buFont typeface="Arial" panose="020B0604020202020204" pitchFamily="34" charset="0"/>
              <a:buChar char="•"/>
            </a:pPr>
            <a:endParaRPr lang="en-US" sz="1050" dirty="0">
              <a:latin typeface="Helvetica Neue"/>
            </a:endParaRPr>
          </a:p>
          <a:p>
            <a:pPr marL="285750" indent="-285750">
              <a:buFont typeface="Arial" panose="020B0604020202020204" pitchFamily="34" charset="0"/>
              <a:buChar char="•"/>
            </a:pPr>
            <a:r>
              <a:rPr lang="en-US" sz="1050" dirty="0">
                <a:latin typeface="Helvetica Neue"/>
              </a:rPr>
              <a:t>This view includes projected income increases, expense reductions, and eliminates depreciation </a:t>
            </a:r>
          </a:p>
          <a:p>
            <a:pPr marL="285750" indent="-285750">
              <a:buFont typeface="Arial" panose="020B0604020202020204" pitchFamily="34" charset="0"/>
              <a:buChar char="•"/>
            </a:pPr>
            <a:endParaRPr lang="en-US" sz="1050" dirty="0">
              <a:latin typeface="Helvetica Neue"/>
            </a:endParaRPr>
          </a:p>
          <a:p>
            <a:pPr marL="285750" indent="-285750">
              <a:buFont typeface="Arial" panose="020B0604020202020204" pitchFamily="34" charset="0"/>
              <a:buChar char="•"/>
            </a:pPr>
            <a:r>
              <a:rPr lang="en-US" sz="1050" dirty="0">
                <a:latin typeface="Helvetica Neue"/>
              </a:rPr>
              <a:t>As the projections move to actuals, we will highlight the specific drivers of change</a:t>
            </a:r>
          </a:p>
          <a:p>
            <a:pPr marL="285750" indent="-285750">
              <a:buFont typeface="Arial" panose="020B0604020202020204" pitchFamily="34" charset="0"/>
              <a:buChar char="•"/>
            </a:pPr>
            <a:endParaRPr lang="en-US" sz="1050" dirty="0">
              <a:latin typeface="Helvetica Neue"/>
            </a:endParaRPr>
          </a:p>
          <a:p>
            <a:pPr marL="285750" indent="-285750">
              <a:buFont typeface="Arial" panose="020B0604020202020204" pitchFamily="34" charset="0"/>
              <a:buChar char="•"/>
            </a:pPr>
            <a:r>
              <a:rPr lang="en-US" sz="1050" dirty="0">
                <a:latin typeface="Helvetica Neue"/>
              </a:rPr>
              <a:t>The deficit spending is supporting the necessary investments in new staff, systems, and processes needed to move us into fiscal sustainability</a:t>
            </a:r>
          </a:p>
        </p:txBody>
      </p:sp>
      <p:pic>
        <p:nvPicPr>
          <p:cNvPr id="8" name="Picture 7">
            <a:extLst>
              <a:ext uri="{FF2B5EF4-FFF2-40B4-BE49-F238E27FC236}">
                <a16:creationId xmlns:a16="http://schemas.microsoft.com/office/drawing/2014/main" id="{B4CC08EA-6AD2-9B6A-72D6-1DA4172FD956}"/>
              </a:ext>
            </a:extLst>
          </p:cNvPr>
          <p:cNvPicPr>
            <a:picLocks noChangeAspect="1"/>
          </p:cNvPicPr>
          <p:nvPr/>
        </p:nvPicPr>
        <p:blipFill>
          <a:blip r:embed="rId2"/>
          <a:stretch>
            <a:fillRect/>
          </a:stretch>
        </p:blipFill>
        <p:spPr>
          <a:xfrm>
            <a:off x="1510432" y="917888"/>
            <a:ext cx="4984469" cy="3307724"/>
          </a:xfrm>
          <a:prstGeom prst="rect">
            <a:avLst/>
          </a:prstGeom>
        </p:spPr>
      </p:pic>
    </p:spTree>
    <p:extLst>
      <p:ext uri="{BB962C8B-B14F-4D97-AF65-F5344CB8AC3E}">
        <p14:creationId xmlns:p14="http://schemas.microsoft.com/office/powerpoint/2010/main" val="252087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FC12-B2D8-1F46-9354-E8205D2B2A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F1D82-5263-B104-E5FE-67A9DAAAD112}"/>
              </a:ext>
            </a:extLst>
          </p:cNvPr>
          <p:cNvSpPr>
            <a:spLocks noGrp="1"/>
          </p:cNvSpPr>
          <p:nvPr>
            <p:ph idx="1"/>
          </p:nvPr>
        </p:nvSpPr>
        <p:spPr>
          <a:xfrm>
            <a:off x="1510432" y="918017"/>
            <a:ext cx="7108825" cy="3387319"/>
          </a:xfrm>
        </p:spPr>
        <p:txBody>
          <a:bodyPr/>
          <a:lstStyle/>
          <a:p>
            <a:pPr marL="0" indent="0">
              <a:buNone/>
            </a:pPr>
            <a:r>
              <a:rPr lang="en-US" sz="2000" b="1" dirty="0">
                <a:ea typeface="ＭＳ Ｐゴシック"/>
              </a:rPr>
              <a:t>FYE26 Forecast 2 Update</a:t>
            </a:r>
          </a:p>
          <a:p>
            <a:r>
              <a:rPr lang="en-US" sz="1200" b="1" dirty="0">
                <a:ea typeface="ＭＳ Ｐゴシック"/>
              </a:rPr>
              <a:t>FYE gross forecasted deficit ($2.1M) less depreciation ($0.4M) nets to ($1.7M). The gross deficit is currently $0.9M lower than the board approved budget deficit of $3M</a:t>
            </a:r>
          </a:p>
          <a:p>
            <a:endParaRPr lang="en-US" sz="1200" dirty="0">
              <a:ea typeface="ＭＳ Ｐゴシック"/>
            </a:endParaRPr>
          </a:p>
          <a:p>
            <a:r>
              <a:rPr lang="en-US" sz="1200" dirty="0">
                <a:ea typeface="ＭＳ Ｐゴシック"/>
              </a:rPr>
              <a:t>The waterfall includes revenue drivers of bequest income (+$1.5M v budget), unrestricted revenue (+$0.2M v budget), and slowing growth in overall expenses (-$0.3M v budget) which offset an overall decline (-$0.5M v budget) across remaining revenue categories </a:t>
            </a:r>
          </a:p>
          <a:p>
            <a:endParaRPr lang="en-US" sz="1200" dirty="0">
              <a:ea typeface="ＭＳ Ｐゴシック"/>
            </a:endParaRPr>
          </a:p>
          <a:p>
            <a:r>
              <a:rPr lang="en-US" sz="1200" dirty="0">
                <a:ea typeface="ＭＳ Ｐゴシック"/>
              </a:rPr>
              <a:t>An uptick in closed congregations has resulted in greater revenue contribution </a:t>
            </a:r>
          </a:p>
          <a:p>
            <a:endParaRPr lang="en-US" sz="1200" dirty="0">
              <a:ea typeface="ＭＳ Ｐゴシック"/>
            </a:endParaRPr>
          </a:p>
          <a:p>
            <a:r>
              <a:rPr lang="en-US" sz="1200" dirty="0">
                <a:ea typeface="ＭＳ Ｐゴシック"/>
              </a:rPr>
              <a:t>While bequest income significantly outperformed its target ($2.6M vs. $1.1M), this doesn’t replace the need for our daily operations to be covered by more standard and repeatable revenue sources</a:t>
            </a:r>
          </a:p>
          <a:p>
            <a:endParaRPr lang="en-US" sz="1200" dirty="0">
              <a:ea typeface="ＭＳ Ｐゴシック"/>
            </a:endParaRPr>
          </a:p>
          <a:p>
            <a:r>
              <a:rPr lang="en-US" sz="1200" dirty="0">
                <a:ea typeface="ＭＳ Ｐゴシック"/>
              </a:rPr>
              <a:t>Now that we are preparing for our Forecast 3 review, we will monitor revenues and expenses more closely as we look to reach the $1M of improvement in our deficit</a:t>
            </a:r>
          </a:p>
        </p:txBody>
      </p:sp>
      <p:sp>
        <p:nvSpPr>
          <p:cNvPr id="4" name="Slide Number Placeholder 3">
            <a:extLst>
              <a:ext uri="{FF2B5EF4-FFF2-40B4-BE49-F238E27FC236}">
                <a16:creationId xmlns:a16="http://schemas.microsoft.com/office/drawing/2014/main" id="{26652A23-0869-1F3B-6AE5-4C742BCC4942}"/>
              </a:ext>
            </a:extLst>
          </p:cNvPr>
          <p:cNvSpPr>
            <a:spLocks noGrp="1"/>
          </p:cNvSpPr>
          <p:nvPr>
            <p:ph type="sldNum" sz="quarter" idx="10"/>
          </p:nvPr>
        </p:nvSpPr>
        <p:spPr/>
        <p:txBody>
          <a:bodyPr/>
          <a:lstStyle/>
          <a:p>
            <a:pPr>
              <a:defRPr/>
            </a:pPr>
            <a:fld id="{867AE355-EC7B-FF49-B537-05025D61DE45}" type="slidenum">
              <a:rPr lang="en-US" altLang="en-US" smtClean="0"/>
              <a:pPr>
                <a:defRPr/>
              </a:pPr>
              <a:t>4</a:t>
            </a:fld>
            <a:endParaRPr lang="en-US" altLang="en-US"/>
          </a:p>
        </p:txBody>
      </p:sp>
      <p:sp>
        <p:nvSpPr>
          <p:cNvPr id="5" name="Text Placeholder 2">
            <a:extLst>
              <a:ext uri="{FF2B5EF4-FFF2-40B4-BE49-F238E27FC236}">
                <a16:creationId xmlns:a16="http://schemas.microsoft.com/office/drawing/2014/main" id="{1701942A-92BC-383C-272F-AACA5C36A05A}"/>
              </a:ext>
            </a:extLst>
          </p:cNvPr>
          <p:cNvSpPr txBox="1">
            <a:spLocks/>
          </p:cNvSpPr>
          <p:nvPr/>
        </p:nvSpPr>
        <p:spPr bwMode="auto">
          <a:xfrm>
            <a:off x="1510432" y="363889"/>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196017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A11B1B-EC2A-0FA0-2F57-9C51939601C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5FF1F2-806E-9F92-546E-1BF06EAFBCBC}"/>
              </a:ext>
            </a:extLst>
          </p:cNvPr>
          <p:cNvSpPr>
            <a:spLocks noGrp="1"/>
          </p:cNvSpPr>
          <p:nvPr>
            <p:ph type="sldNum" sz="quarter" idx="10"/>
          </p:nvPr>
        </p:nvSpPr>
        <p:spPr/>
        <p:txBody>
          <a:bodyPr/>
          <a:lstStyle/>
          <a:p>
            <a:pPr>
              <a:defRPr/>
            </a:pPr>
            <a:fld id="{867AE355-EC7B-FF49-B537-05025D61DE45}" type="slidenum">
              <a:rPr lang="en-US" altLang="en-US" smtClean="0"/>
              <a:pPr>
                <a:defRPr/>
              </a:pPr>
              <a:t>5</a:t>
            </a:fld>
            <a:endParaRPr lang="en-US" altLang="en-US"/>
          </a:p>
        </p:txBody>
      </p:sp>
      <p:pic>
        <p:nvPicPr>
          <p:cNvPr id="14" name="Picture 13">
            <a:extLst>
              <a:ext uri="{FF2B5EF4-FFF2-40B4-BE49-F238E27FC236}">
                <a16:creationId xmlns:a16="http://schemas.microsoft.com/office/drawing/2014/main" id="{9599C941-27F9-E309-5249-E9794E3A07E7}"/>
              </a:ext>
            </a:extLst>
          </p:cNvPr>
          <p:cNvPicPr>
            <a:picLocks noChangeAspect="1"/>
          </p:cNvPicPr>
          <p:nvPr/>
        </p:nvPicPr>
        <p:blipFill>
          <a:blip r:embed="rId2"/>
          <a:stretch>
            <a:fillRect/>
          </a:stretch>
        </p:blipFill>
        <p:spPr>
          <a:xfrm>
            <a:off x="1456068" y="291793"/>
            <a:ext cx="5211772" cy="4777927"/>
          </a:xfrm>
          <a:prstGeom prst="rect">
            <a:avLst/>
          </a:prstGeom>
        </p:spPr>
      </p:pic>
      <p:sp>
        <p:nvSpPr>
          <p:cNvPr id="15" name="TextBox 14">
            <a:extLst>
              <a:ext uri="{FF2B5EF4-FFF2-40B4-BE49-F238E27FC236}">
                <a16:creationId xmlns:a16="http://schemas.microsoft.com/office/drawing/2014/main" id="{0C1CD225-F5AF-6A5E-FF84-F339FE819163}"/>
              </a:ext>
            </a:extLst>
          </p:cNvPr>
          <p:cNvSpPr txBox="1"/>
          <p:nvPr/>
        </p:nvSpPr>
        <p:spPr>
          <a:xfrm>
            <a:off x="6771860" y="595312"/>
            <a:ext cx="2213113" cy="4278094"/>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Helvetica Neue"/>
              </a:rPr>
              <a:t>Total Income is tracking 2.7% higher than original budget primarily due to increases in bequest and unrestricted giving</a:t>
            </a:r>
          </a:p>
          <a:p>
            <a:pPr marL="285750" indent="-285750">
              <a:buFont typeface="Arial" panose="020B0604020202020204" pitchFamily="34" charset="0"/>
              <a:buChar char="•"/>
            </a:pPr>
            <a:endParaRPr lang="en-US" sz="1200" dirty="0">
              <a:latin typeface="Helvetica Neue"/>
            </a:endParaRPr>
          </a:p>
          <a:p>
            <a:pPr marL="285750" indent="-285750">
              <a:buFont typeface="Arial" panose="020B0604020202020204" pitchFamily="34" charset="0"/>
              <a:buChar char="•"/>
            </a:pPr>
            <a:r>
              <a:rPr lang="en-US" sz="1200" dirty="0">
                <a:latin typeface="Helvetica Neue"/>
              </a:rPr>
              <a:t>Total Expense is only up 0.1% primarily due to reduced compensation and holding operating expenses essentially flat versus prior year</a:t>
            </a:r>
          </a:p>
          <a:p>
            <a:pPr marL="285750" indent="-285750">
              <a:buFont typeface="Arial" panose="020B0604020202020204" pitchFamily="34" charset="0"/>
              <a:buChar char="•"/>
            </a:pPr>
            <a:endParaRPr lang="en-US" sz="1200" dirty="0">
              <a:latin typeface="Helvetica Neue"/>
            </a:endParaRPr>
          </a:p>
          <a:p>
            <a:pPr marL="285750" indent="-285750">
              <a:buFont typeface="Arial" panose="020B0604020202020204" pitchFamily="34" charset="0"/>
              <a:buChar char="•"/>
            </a:pPr>
            <a:r>
              <a:rPr lang="en-US" sz="1200" dirty="0">
                <a:latin typeface="Helvetica Neue"/>
              </a:rPr>
              <a:t>Net income is tracking towards a $1M improvement versus the $3M budget deficit; we will push towards that for the remainder of the fiscal year</a:t>
            </a:r>
            <a:endParaRPr lang="en-US" sz="1200" dirty="0"/>
          </a:p>
          <a:p>
            <a:endParaRPr lang="en-US" dirty="0"/>
          </a:p>
          <a:p>
            <a:endParaRPr lang="en-US" dirty="0"/>
          </a:p>
        </p:txBody>
      </p:sp>
    </p:spTree>
    <p:extLst>
      <p:ext uri="{BB962C8B-B14F-4D97-AF65-F5344CB8AC3E}">
        <p14:creationId xmlns:p14="http://schemas.microsoft.com/office/powerpoint/2010/main" val="234128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3A0C-BD50-AD5B-66D7-BE2139A9C6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A36BE-B771-C4F1-0CFA-07B5B0693986}"/>
              </a:ext>
            </a:extLst>
          </p:cNvPr>
          <p:cNvSpPr>
            <a:spLocks noGrp="1"/>
          </p:cNvSpPr>
          <p:nvPr>
            <p:ph idx="1"/>
          </p:nvPr>
        </p:nvSpPr>
        <p:spPr>
          <a:xfrm>
            <a:off x="1577975" y="1121094"/>
            <a:ext cx="7220923" cy="3124962"/>
          </a:xfrm>
        </p:spPr>
        <p:txBody>
          <a:bodyPr/>
          <a:lstStyle/>
          <a:p>
            <a:pPr marL="0" indent="0">
              <a:buNone/>
            </a:pPr>
            <a:r>
              <a:rPr lang="en-US" sz="2400" b="1" dirty="0">
                <a:ea typeface="ＭＳ Ｐゴシック"/>
              </a:rPr>
              <a:t>FY27 Proposed Budget</a:t>
            </a:r>
          </a:p>
          <a:p>
            <a:r>
              <a:rPr lang="en-US" sz="1300" b="1" dirty="0">
                <a:ea typeface="ＭＳ Ｐゴシック"/>
              </a:rPr>
              <a:t>The proposed budget for Fiscal Year 2027 is a loss of ($2.6M). Eliminate depreciation ($0.4M) and the loss drops to ($2.2M).</a:t>
            </a:r>
          </a:p>
          <a:p>
            <a:endParaRPr lang="en-US" sz="1300" dirty="0">
              <a:ea typeface="ＭＳ Ｐゴシック"/>
            </a:endParaRPr>
          </a:p>
          <a:p>
            <a:r>
              <a:rPr lang="en-US" sz="1300" dirty="0">
                <a:ea typeface="ＭＳ Ｐゴシック"/>
              </a:rPr>
              <a:t>The submitted budgets do include the proposed increases in revenue or reductions in expense reflected in the 3-Year Plan. As the proposals move to actual steps the UUA is formally taking, the projected dollars will be rolled into the budget.</a:t>
            </a:r>
          </a:p>
          <a:p>
            <a:endParaRPr lang="en-US" sz="1300" dirty="0">
              <a:ea typeface="ＭＳ Ｐゴシック"/>
            </a:endParaRPr>
          </a:p>
          <a:p>
            <a:r>
              <a:rPr lang="en-US" sz="1300" dirty="0">
                <a:ea typeface="ＭＳ Ｐゴシック"/>
              </a:rPr>
              <a:t>This budget reflects the higher costs of the in person general assembly in San Jose, CA.</a:t>
            </a:r>
          </a:p>
          <a:p>
            <a:endParaRPr lang="en-US" sz="1300" dirty="0">
              <a:ea typeface="ＭＳ Ｐゴシック"/>
            </a:endParaRPr>
          </a:p>
          <a:p>
            <a:r>
              <a:rPr lang="en-US" sz="1300" dirty="0">
                <a:ea typeface="ＭＳ Ｐゴシック"/>
              </a:rPr>
              <a:t>The retirement incentive program headcount reductions will impact FY27 but will be offset by the approval of new roles that are needed to meet the UUAs strategic objectives. Net savings will be in the ~$300K range.</a:t>
            </a:r>
          </a:p>
          <a:p>
            <a:endParaRPr lang="en-US" sz="1200" dirty="0">
              <a:ea typeface="ＭＳ Ｐゴシック"/>
            </a:endParaRPr>
          </a:p>
        </p:txBody>
      </p:sp>
      <p:sp>
        <p:nvSpPr>
          <p:cNvPr id="4" name="Slide Number Placeholder 3">
            <a:extLst>
              <a:ext uri="{FF2B5EF4-FFF2-40B4-BE49-F238E27FC236}">
                <a16:creationId xmlns:a16="http://schemas.microsoft.com/office/drawing/2014/main" id="{EFF1F734-CE0D-690A-AB76-13763C735FE4}"/>
              </a:ext>
            </a:extLst>
          </p:cNvPr>
          <p:cNvSpPr>
            <a:spLocks noGrp="1"/>
          </p:cNvSpPr>
          <p:nvPr>
            <p:ph type="sldNum" sz="quarter" idx="10"/>
          </p:nvPr>
        </p:nvSpPr>
        <p:spPr/>
        <p:txBody>
          <a:bodyPr/>
          <a:lstStyle/>
          <a:p>
            <a:pPr>
              <a:defRPr/>
            </a:pPr>
            <a:fld id="{867AE355-EC7B-FF49-B537-05025D61DE45}" type="slidenum">
              <a:rPr lang="en-US" altLang="en-US" smtClean="0"/>
              <a:pPr>
                <a:defRPr/>
              </a:pPr>
              <a:t>6</a:t>
            </a:fld>
            <a:endParaRPr lang="en-US" altLang="en-US"/>
          </a:p>
        </p:txBody>
      </p:sp>
      <p:sp>
        <p:nvSpPr>
          <p:cNvPr id="7" name="Text Placeholder 2">
            <a:extLst>
              <a:ext uri="{FF2B5EF4-FFF2-40B4-BE49-F238E27FC236}">
                <a16:creationId xmlns:a16="http://schemas.microsoft.com/office/drawing/2014/main" id="{05A322AE-C4BB-BB55-4DB2-6069A4F6BACE}"/>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259316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C8DC3-A291-DDA7-218B-041AEA15EA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5D335-A4E7-9094-222F-816886C5AEEC}"/>
              </a:ext>
            </a:extLst>
          </p:cNvPr>
          <p:cNvSpPr>
            <a:spLocks noGrp="1"/>
          </p:cNvSpPr>
          <p:nvPr>
            <p:ph idx="1"/>
          </p:nvPr>
        </p:nvSpPr>
        <p:spPr>
          <a:xfrm>
            <a:off x="1577975" y="1012825"/>
            <a:ext cx="7500711" cy="3347139"/>
          </a:xfrm>
        </p:spPr>
        <p:txBody>
          <a:bodyPr/>
          <a:lstStyle/>
          <a:p>
            <a:pPr marL="0" indent="0">
              <a:buNone/>
            </a:pPr>
            <a:r>
              <a:rPr lang="en-US" sz="2000" b="1" dirty="0">
                <a:ea typeface="ＭＳ Ｐゴシック"/>
              </a:rPr>
              <a:t>FY26 – 29 Budget &amp; Projection</a:t>
            </a:r>
          </a:p>
          <a:p>
            <a:r>
              <a:rPr lang="en-US" sz="1100" dirty="0">
                <a:solidFill>
                  <a:srgbClr val="3C3A73"/>
                </a:solidFill>
                <a:ea typeface="ＭＳ Ｐゴシック"/>
              </a:rPr>
              <a:t>Formally s</a:t>
            </a:r>
            <a:r>
              <a:rPr lang="en-US" sz="1100" dirty="0">
                <a:solidFill>
                  <a:schemeClr val="tx1"/>
                </a:solidFill>
                <a:ea typeface="ＭＳ Ｐゴシック"/>
              </a:rPr>
              <a:t>tarted identifying our path towards financial sustainability in three years – </a:t>
            </a:r>
            <a:r>
              <a:rPr lang="en-US" sz="1100" b="1" dirty="0">
                <a:solidFill>
                  <a:schemeClr val="tx1"/>
                </a:solidFill>
                <a:ea typeface="ＭＳ Ｐゴシック"/>
              </a:rPr>
              <a:t>In process</a:t>
            </a:r>
          </a:p>
          <a:p>
            <a:endParaRPr lang="en-US" sz="1100" b="1" dirty="0">
              <a:solidFill>
                <a:schemeClr val="tx1"/>
              </a:solidFill>
              <a:ea typeface="ＭＳ Ｐゴシック"/>
            </a:endParaRPr>
          </a:p>
          <a:p>
            <a:r>
              <a:rPr lang="en-US" sz="1100" dirty="0">
                <a:solidFill>
                  <a:schemeClr val="tx1"/>
                </a:solidFill>
                <a:ea typeface="ＭＳ Ｐゴシック"/>
              </a:rPr>
              <a:t>A refresh of the strategic plan is viewed as a key element providing clarity of purpose for UUA and allowing for the prioritization of projects and programs – </a:t>
            </a:r>
            <a:r>
              <a:rPr lang="en-US" sz="1100" b="1" dirty="0">
                <a:solidFill>
                  <a:schemeClr val="tx1"/>
                </a:solidFill>
                <a:ea typeface="ＭＳ Ｐゴシック"/>
              </a:rPr>
              <a:t>In process, Work will begin in April of 2026</a:t>
            </a:r>
          </a:p>
          <a:p>
            <a:endParaRPr lang="en-US" sz="1100" b="1" dirty="0">
              <a:solidFill>
                <a:schemeClr val="tx1"/>
              </a:solidFill>
              <a:ea typeface="ＭＳ Ｐゴシック"/>
            </a:endParaRPr>
          </a:p>
          <a:p>
            <a:r>
              <a:rPr lang="en-US" sz="1100" dirty="0">
                <a:solidFill>
                  <a:schemeClr val="tx1"/>
                </a:solidFill>
                <a:ea typeface="ＭＳ Ｐゴシック"/>
              </a:rPr>
              <a:t>Reaffirmed that multiple channels of revenue growth is part of what will bring a successful, sustainable, financial future – </a:t>
            </a:r>
            <a:r>
              <a:rPr lang="en-US" sz="1100" b="1" dirty="0">
                <a:solidFill>
                  <a:schemeClr val="tx1"/>
                </a:solidFill>
                <a:ea typeface="ＭＳ Ｐゴシック"/>
              </a:rPr>
              <a:t>Conversations started; New leadership in </a:t>
            </a:r>
            <a:r>
              <a:rPr lang="en-US" sz="1100" b="1" dirty="0" err="1">
                <a:solidFill>
                  <a:schemeClr val="tx1"/>
                </a:solidFill>
                <a:ea typeface="ＭＳ Ｐゴシック"/>
              </a:rPr>
              <a:t>StewDev</a:t>
            </a:r>
            <a:r>
              <a:rPr lang="en-US" sz="1100" b="1" dirty="0">
                <a:solidFill>
                  <a:schemeClr val="tx1"/>
                </a:solidFill>
                <a:ea typeface="ＭＳ Ｐゴシック"/>
              </a:rPr>
              <a:t> and at the Director levels in Congregational Life and MFD; AFP 2-day retreat in July to map a way forward</a:t>
            </a:r>
          </a:p>
          <a:p>
            <a:endParaRPr lang="en-US" sz="1100" dirty="0">
              <a:solidFill>
                <a:schemeClr val="tx1"/>
              </a:solidFill>
              <a:ea typeface="ＭＳ Ｐゴシック"/>
            </a:endParaRPr>
          </a:p>
          <a:p>
            <a:r>
              <a:rPr lang="en-US" sz="1100" dirty="0">
                <a:solidFill>
                  <a:schemeClr val="tx1"/>
                </a:solidFill>
                <a:ea typeface="ＭＳ Ｐゴシック"/>
              </a:rPr>
              <a:t>Will take strategic approaches to headcount reductions employing several strategies and ensuring appropriate support for affected staff – </a:t>
            </a:r>
            <a:r>
              <a:rPr lang="en-US" sz="1100" b="1" dirty="0">
                <a:solidFill>
                  <a:schemeClr val="tx1"/>
                </a:solidFill>
                <a:ea typeface="ＭＳ Ｐゴシック"/>
              </a:rPr>
              <a:t>the first step is completed with the retirement incentive program driving approximately $300K of net savings; Additional steps will need to be taken in FY27</a:t>
            </a:r>
          </a:p>
          <a:p>
            <a:endParaRPr lang="en-US" sz="1100" b="1" dirty="0">
              <a:solidFill>
                <a:srgbClr val="000000"/>
              </a:solidFill>
              <a:ea typeface="ＭＳ Ｐゴシック"/>
            </a:endParaRPr>
          </a:p>
          <a:p>
            <a:r>
              <a:rPr lang="en-US" sz="1100" b="1" dirty="0">
                <a:solidFill>
                  <a:srgbClr val="000000"/>
                </a:solidFill>
                <a:ea typeface="ＭＳ Ｐゴシック"/>
              </a:rPr>
              <a:t>Unrestricted cash balance of $9.M at 3/31/26 (unreconciled) with UUA ($3.5M), UUA loan program ($2.2M) and Beacon Press ($3.3M); $2M of UUAs balance is a transfer from the endowment</a:t>
            </a:r>
            <a:endParaRPr lang="en-US" sz="1800" dirty="0">
              <a:ea typeface="ＭＳ Ｐゴシック"/>
            </a:endParaRPr>
          </a:p>
        </p:txBody>
      </p:sp>
      <p:sp>
        <p:nvSpPr>
          <p:cNvPr id="4" name="Slide Number Placeholder 3">
            <a:extLst>
              <a:ext uri="{FF2B5EF4-FFF2-40B4-BE49-F238E27FC236}">
                <a16:creationId xmlns:a16="http://schemas.microsoft.com/office/drawing/2014/main" id="{26525618-A7FD-2F8C-E521-D5881444FDF4}"/>
              </a:ext>
            </a:extLst>
          </p:cNvPr>
          <p:cNvSpPr>
            <a:spLocks noGrp="1"/>
          </p:cNvSpPr>
          <p:nvPr>
            <p:ph type="sldNum" sz="quarter" idx="10"/>
          </p:nvPr>
        </p:nvSpPr>
        <p:spPr/>
        <p:txBody>
          <a:bodyPr/>
          <a:lstStyle/>
          <a:p>
            <a:pPr>
              <a:defRPr/>
            </a:pPr>
            <a:fld id="{867AE355-EC7B-FF49-B537-05025D61DE45}" type="slidenum">
              <a:rPr lang="en-US" altLang="en-US" smtClean="0"/>
              <a:pPr>
                <a:defRPr/>
              </a:pPr>
              <a:t>7</a:t>
            </a:fld>
            <a:endParaRPr lang="en-US" altLang="en-US"/>
          </a:p>
        </p:txBody>
      </p:sp>
      <p:sp>
        <p:nvSpPr>
          <p:cNvPr id="6" name="Text Placeholder 2">
            <a:extLst>
              <a:ext uri="{FF2B5EF4-FFF2-40B4-BE49-F238E27FC236}">
                <a16:creationId xmlns:a16="http://schemas.microsoft.com/office/drawing/2014/main" id="{F8B22516-594C-13B4-41C4-054043753002}"/>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389089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6FC21C-72A1-0C7D-40C4-165D91E906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48CD5B-3A60-262A-CC54-C575AC28B2C2}"/>
              </a:ext>
            </a:extLst>
          </p:cNvPr>
          <p:cNvSpPr>
            <a:spLocks noGrp="1"/>
          </p:cNvSpPr>
          <p:nvPr>
            <p:ph type="sldNum" sz="quarter" idx="10"/>
          </p:nvPr>
        </p:nvSpPr>
        <p:spPr/>
        <p:txBody>
          <a:bodyPr/>
          <a:lstStyle/>
          <a:p>
            <a:pPr>
              <a:defRPr/>
            </a:pPr>
            <a:fld id="{867AE355-EC7B-FF49-B537-05025D61DE45}" type="slidenum">
              <a:rPr lang="en-US" altLang="en-US" smtClean="0"/>
              <a:pPr>
                <a:defRPr/>
              </a:pPr>
              <a:t>8</a:t>
            </a:fld>
            <a:endParaRPr lang="en-US" altLang="en-US"/>
          </a:p>
        </p:txBody>
      </p:sp>
      <p:sp>
        <p:nvSpPr>
          <p:cNvPr id="15" name="TextBox 14">
            <a:extLst>
              <a:ext uri="{FF2B5EF4-FFF2-40B4-BE49-F238E27FC236}">
                <a16:creationId xmlns:a16="http://schemas.microsoft.com/office/drawing/2014/main" id="{ABB90DA8-4AA2-E0EC-114A-15D13DAFC984}"/>
              </a:ext>
            </a:extLst>
          </p:cNvPr>
          <p:cNvSpPr txBox="1"/>
          <p:nvPr/>
        </p:nvSpPr>
        <p:spPr>
          <a:xfrm>
            <a:off x="6899564" y="487456"/>
            <a:ext cx="2079015" cy="4493538"/>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Helvetica Neue"/>
              </a:rPr>
              <a:t>The proposed FY27 budget is set at a $2.6M loss. Remove depreciation and we come in at $2.2M </a:t>
            </a:r>
          </a:p>
          <a:p>
            <a:pPr marL="171450" indent="-171450">
              <a:buFont typeface="Arial" panose="020B0604020202020204" pitchFamily="34" charset="0"/>
              <a:buChar char="•"/>
            </a:pPr>
            <a:endParaRPr lang="en-US" sz="1100" dirty="0">
              <a:latin typeface="Helvetica Neue"/>
            </a:endParaRPr>
          </a:p>
          <a:p>
            <a:pPr marL="171450" indent="-171450">
              <a:buFont typeface="Arial" panose="020B0604020202020204" pitchFamily="34" charset="0"/>
              <a:buChar char="•"/>
            </a:pPr>
            <a:r>
              <a:rPr lang="en-US" sz="1100" dirty="0">
                <a:latin typeface="Helvetica Neue"/>
              </a:rPr>
              <a:t>We are moving forward in several revenue channels that will impact our Forecast1 update in October</a:t>
            </a:r>
          </a:p>
          <a:p>
            <a:pPr marL="171450" indent="-171450">
              <a:buFont typeface="Arial" panose="020B0604020202020204" pitchFamily="34" charset="0"/>
              <a:buChar char="•"/>
            </a:pPr>
            <a:endParaRPr lang="en-US" sz="1100" dirty="0">
              <a:latin typeface="Helvetica Neue"/>
            </a:endParaRPr>
          </a:p>
          <a:p>
            <a:pPr marL="171450" indent="-171450">
              <a:buFont typeface="Arial" panose="020B0604020202020204" pitchFamily="34" charset="0"/>
              <a:buChar char="•"/>
            </a:pPr>
            <a:r>
              <a:rPr lang="en-US" sz="1100" dirty="0">
                <a:latin typeface="Helvetica Neue"/>
              </a:rPr>
              <a:t>An overall increase in Fundraising will be due to new leadership and a focus on APF</a:t>
            </a:r>
          </a:p>
          <a:p>
            <a:pPr marL="171450" indent="-171450">
              <a:buFont typeface="Arial" panose="020B0604020202020204" pitchFamily="34" charset="0"/>
              <a:buChar char="•"/>
            </a:pPr>
            <a:endParaRPr lang="en-US" sz="1100" dirty="0">
              <a:latin typeface="Helvetica Neue"/>
            </a:endParaRPr>
          </a:p>
          <a:p>
            <a:pPr marL="171450" indent="-171450">
              <a:buFont typeface="Arial" panose="020B0604020202020204" pitchFamily="34" charset="0"/>
              <a:buChar char="•"/>
            </a:pPr>
            <a:r>
              <a:rPr lang="en-US" sz="1100" dirty="0">
                <a:latin typeface="Helvetica Neue"/>
              </a:rPr>
              <a:t>We are preparing to move more of the top !0 congregations in endowment size ($150M) under our management, increasing our fees</a:t>
            </a:r>
          </a:p>
          <a:p>
            <a:pPr marL="171450" indent="-171450">
              <a:buFont typeface="Arial" panose="020B0604020202020204" pitchFamily="34" charset="0"/>
              <a:buChar char="•"/>
            </a:pPr>
            <a:endParaRPr lang="en-US" sz="1100" dirty="0">
              <a:latin typeface="Helvetica Neue"/>
            </a:endParaRPr>
          </a:p>
          <a:p>
            <a:pPr marL="171450" indent="-171450">
              <a:buFont typeface="Arial" panose="020B0604020202020204" pitchFamily="34" charset="0"/>
              <a:buChar char="•"/>
            </a:pPr>
            <a:r>
              <a:rPr lang="en-US" sz="1100" dirty="0">
                <a:latin typeface="Helvetica Neue"/>
              </a:rPr>
              <a:t>We begin to see the full effect of the retirement incentive plan in FY27</a:t>
            </a:r>
            <a:endParaRPr lang="en-US" dirty="0"/>
          </a:p>
        </p:txBody>
      </p:sp>
      <p:graphicFrame>
        <p:nvGraphicFramePr>
          <p:cNvPr id="2" name="Object 1">
            <a:extLst>
              <a:ext uri="{FF2B5EF4-FFF2-40B4-BE49-F238E27FC236}">
                <a16:creationId xmlns:a16="http://schemas.microsoft.com/office/drawing/2014/main" id="{C7EC269A-2BAF-2ED1-E692-4C5F7182FF77}"/>
              </a:ext>
            </a:extLst>
          </p:cNvPr>
          <p:cNvGraphicFramePr>
            <a:graphicFrameLocks noChangeAspect="1"/>
          </p:cNvGraphicFramePr>
          <p:nvPr>
            <p:extLst>
              <p:ext uri="{D42A27DB-BD31-4B8C-83A1-F6EECF244321}">
                <p14:modId xmlns:p14="http://schemas.microsoft.com/office/powerpoint/2010/main" val="885078850"/>
              </p:ext>
            </p:extLst>
          </p:nvPr>
        </p:nvGraphicFramePr>
        <p:xfrm>
          <a:off x="1424077" y="85747"/>
          <a:ext cx="5411543" cy="4895247"/>
        </p:xfrm>
        <a:graphic>
          <a:graphicData uri="http://schemas.openxmlformats.org/presentationml/2006/ole">
            <mc:AlternateContent xmlns:mc="http://schemas.openxmlformats.org/markup-compatibility/2006">
              <mc:Choice xmlns:v="urn:schemas-microsoft-com:vml" Requires="v">
                <p:oleObj name="Worksheet" r:id="rId2" imgW="9502105" imgH="8595360" progId="Excel.Sheet.12">
                  <p:embed/>
                </p:oleObj>
              </mc:Choice>
              <mc:Fallback>
                <p:oleObj name="Worksheet" r:id="rId2" imgW="9502105" imgH="8595360" progId="Excel.Sheet.12">
                  <p:embed/>
                  <p:pic>
                    <p:nvPicPr>
                      <p:cNvPr id="2" name="Object 1">
                        <a:extLst>
                          <a:ext uri="{FF2B5EF4-FFF2-40B4-BE49-F238E27FC236}">
                            <a16:creationId xmlns:a16="http://schemas.microsoft.com/office/drawing/2014/main" id="{C7EC269A-2BAF-2ED1-E692-4C5F7182FF77}"/>
                          </a:ext>
                        </a:extLst>
                      </p:cNvPr>
                      <p:cNvPicPr/>
                      <p:nvPr/>
                    </p:nvPicPr>
                    <p:blipFill>
                      <a:blip r:embed="rId3"/>
                      <a:stretch>
                        <a:fillRect/>
                      </a:stretch>
                    </p:blipFill>
                    <p:spPr>
                      <a:xfrm>
                        <a:off x="1424077" y="85747"/>
                        <a:ext cx="5411543" cy="4895247"/>
                      </a:xfrm>
                      <a:prstGeom prst="rect">
                        <a:avLst/>
                      </a:prstGeom>
                    </p:spPr>
                  </p:pic>
                </p:oleObj>
              </mc:Fallback>
            </mc:AlternateContent>
          </a:graphicData>
        </a:graphic>
      </p:graphicFrame>
    </p:spTree>
    <p:extLst>
      <p:ext uri="{BB962C8B-B14F-4D97-AF65-F5344CB8AC3E}">
        <p14:creationId xmlns:p14="http://schemas.microsoft.com/office/powerpoint/2010/main" val="316094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C8ED75-3A2F-CC93-D78E-466F253864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E4A9D-B0F5-0EF2-885D-5D7D4B340182}"/>
              </a:ext>
            </a:extLst>
          </p:cNvPr>
          <p:cNvSpPr>
            <a:spLocks noGrp="1"/>
          </p:cNvSpPr>
          <p:nvPr>
            <p:ph idx="1"/>
          </p:nvPr>
        </p:nvSpPr>
        <p:spPr>
          <a:xfrm>
            <a:off x="1577975" y="1114425"/>
            <a:ext cx="7108825" cy="3134414"/>
          </a:xfrm>
        </p:spPr>
        <p:txBody>
          <a:bodyPr/>
          <a:lstStyle/>
          <a:p>
            <a:pPr marL="0" indent="0">
              <a:buNone/>
            </a:pPr>
            <a:r>
              <a:rPr lang="en-US" sz="2400" b="1">
                <a:ea typeface="ＭＳ Ｐゴシック"/>
              </a:rPr>
              <a:t>FY26 – 29 Budget &amp; Projection</a:t>
            </a:r>
          </a:p>
          <a:p>
            <a:pPr marL="0" indent="0">
              <a:buNone/>
            </a:pPr>
            <a:endParaRPr lang="en-US" sz="2400" b="1">
              <a:ea typeface="ＭＳ Ｐゴシック"/>
            </a:endParaRPr>
          </a:p>
          <a:p>
            <a:pPr marL="0" indent="0">
              <a:buNone/>
            </a:pPr>
            <a:r>
              <a:rPr lang="en-US" sz="2400" b="1">
                <a:ea typeface="ＭＳ Ｐゴシック"/>
              </a:rPr>
              <a:t>As a reminder…</a:t>
            </a:r>
          </a:p>
        </p:txBody>
      </p:sp>
      <p:sp>
        <p:nvSpPr>
          <p:cNvPr id="4" name="Slide Number Placeholder 3">
            <a:extLst>
              <a:ext uri="{FF2B5EF4-FFF2-40B4-BE49-F238E27FC236}">
                <a16:creationId xmlns:a16="http://schemas.microsoft.com/office/drawing/2014/main" id="{BA7BF874-C291-93D9-E6FA-7ECE6F9E5BA1}"/>
              </a:ext>
            </a:extLst>
          </p:cNvPr>
          <p:cNvSpPr>
            <a:spLocks noGrp="1"/>
          </p:cNvSpPr>
          <p:nvPr>
            <p:ph type="sldNum" sz="quarter" idx="10"/>
          </p:nvPr>
        </p:nvSpPr>
        <p:spPr/>
        <p:txBody>
          <a:bodyPr/>
          <a:lstStyle/>
          <a:p>
            <a:pPr>
              <a:defRPr/>
            </a:pPr>
            <a:fld id="{867AE355-EC7B-FF49-B537-05025D61DE45}" type="slidenum">
              <a:rPr lang="en-US" altLang="en-US" smtClean="0"/>
              <a:pPr>
                <a:defRPr/>
              </a:pPr>
              <a:t>9</a:t>
            </a:fld>
            <a:endParaRPr lang="en-US" altLang="en-US"/>
          </a:p>
        </p:txBody>
      </p:sp>
      <p:sp>
        <p:nvSpPr>
          <p:cNvPr id="6" name="Text Placeholder 2">
            <a:extLst>
              <a:ext uri="{FF2B5EF4-FFF2-40B4-BE49-F238E27FC236}">
                <a16:creationId xmlns:a16="http://schemas.microsoft.com/office/drawing/2014/main" id="{F28E89C4-903D-C79F-8031-BFDFB1A8BFFE}"/>
              </a:ext>
            </a:extLst>
          </p:cNvPr>
          <p:cNvSpPr txBox="1">
            <a:spLocks/>
          </p:cNvSpPr>
          <p:nvPr/>
        </p:nvSpPr>
        <p:spPr bwMode="auto">
          <a:xfrm>
            <a:off x="1528864" y="352697"/>
            <a:ext cx="7270034" cy="5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lvl1pPr marL="304800" indent="-304800" algn="l" defTabSz="406400" rtl="0" eaLnBrk="0" fontAlgn="base" hangingPunct="0">
              <a:spcBef>
                <a:spcPct val="20000"/>
              </a:spcBef>
              <a:spcAft>
                <a:spcPct val="0"/>
              </a:spcAft>
              <a:buFont typeface="Arial" panose="020B0604020202020204" pitchFamily="34" charset="0"/>
              <a:buChar char="•"/>
              <a:defRPr sz="1900" kern="1200">
                <a:solidFill>
                  <a:srgbClr val="595959"/>
                </a:solidFill>
                <a:latin typeface="Helvetica Neue"/>
                <a:ea typeface="ＭＳ Ｐゴシック" pitchFamily="-65" charset="-128"/>
                <a:cs typeface="Helvetica Neue"/>
              </a:defRPr>
            </a:lvl1pPr>
            <a:lvl2pPr marL="661988" indent="-254000" algn="l" defTabSz="4064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Neue"/>
                <a:ea typeface="ＭＳ Ｐゴシック" pitchFamily="-65" charset="-128"/>
                <a:cs typeface="Helvetica Neue"/>
              </a:defRPr>
            </a:lvl2pPr>
            <a:lvl3pPr marL="1019175" indent="-203200" algn="l" defTabSz="406400" rtl="0" eaLnBrk="0" fontAlgn="base" hangingPunct="0">
              <a:spcBef>
                <a:spcPct val="20000"/>
              </a:spcBef>
              <a:spcAft>
                <a:spcPct val="0"/>
              </a:spcAft>
              <a:buFont typeface="Lucida Grande" panose="020B0600040502020204" pitchFamily="34" charset="0"/>
              <a:buChar char="&gt;"/>
              <a:defRPr kern="1200">
                <a:solidFill>
                  <a:srgbClr val="595959"/>
                </a:solidFill>
                <a:latin typeface="Helvetica Neue"/>
                <a:ea typeface="ＭＳ Ｐゴシック" pitchFamily="-65" charset="-128"/>
                <a:cs typeface="Helvetica Neue"/>
              </a:defRPr>
            </a:lvl3pPr>
            <a:lvl4pPr marL="1427163" indent="-203200" algn="l" defTabSz="406400" rtl="0" eaLnBrk="0" fontAlgn="base" hangingPunct="0">
              <a:spcBef>
                <a:spcPct val="20000"/>
              </a:spcBef>
              <a:spcAft>
                <a:spcPct val="0"/>
              </a:spcAft>
              <a:buFont typeface="Courier New" panose="02070309020205020404" pitchFamily="49" charset="0"/>
              <a:buChar char="o"/>
              <a:defRPr sz="1300" kern="1200">
                <a:solidFill>
                  <a:srgbClr val="595959"/>
                </a:solidFill>
                <a:latin typeface="Helvetica Neue"/>
                <a:ea typeface="ＭＳ Ｐゴシック" pitchFamily="-65" charset="-128"/>
                <a:cs typeface="Helvetica Neue"/>
              </a:defRPr>
            </a:lvl4pPr>
            <a:lvl5pPr marL="1835150" indent="-203200" algn="l" defTabSz="406400" rtl="0" eaLnBrk="0" fontAlgn="base" hangingPunct="0">
              <a:spcBef>
                <a:spcPct val="20000"/>
              </a:spcBef>
              <a:spcAft>
                <a:spcPct val="0"/>
              </a:spcAft>
              <a:buFont typeface="Arial" panose="020B0604020202020204" pitchFamily="34" charset="0"/>
              <a:buChar char="»"/>
              <a:defRPr sz="1300" kern="1200">
                <a:solidFill>
                  <a:srgbClr val="595959"/>
                </a:solidFill>
                <a:latin typeface="Helvetica Neue"/>
                <a:ea typeface="ＭＳ Ｐゴシック" pitchFamily="-65" charset="-128"/>
                <a:cs typeface="Helvetica Neue"/>
              </a:defRPr>
            </a:lvl5pPr>
            <a:lvl6pPr marL="2244776" indent="-204070" algn="l" defTabSz="408141" rtl="0" eaLnBrk="1" latinLnBrk="0" hangingPunct="1">
              <a:spcBef>
                <a:spcPct val="20000"/>
              </a:spcBef>
              <a:buFont typeface="Arial"/>
              <a:buChar char="•"/>
              <a:defRPr sz="1800" kern="1200">
                <a:solidFill>
                  <a:schemeClr val="tx1"/>
                </a:solidFill>
                <a:latin typeface="+mn-lt"/>
                <a:ea typeface="+mn-ea"/>
                <a:cs typeface="+mn-cs"/>
              </a:defRPr>
            </a:lvl6pPr>
            <a:lvl7pPr marL="2652917" indent="-204070" algn="l" defTabSz="408141" rtl="0" eaLnBrk="1" latinLnBrk="0" hangingPunct="1">
              <a:spcBef>
                <a:spcPct val="20000"/>
              </a:spcBef>
              <a:buFont typeface="Arial"/>
              <a:buChar char="•"/>
              <a:defRPr sz="1800" kern="1200">
                <a:solidFill>
                  <a:schemeClr val="tx1"/>
                </a:solidFill>
                <a:latin typeface="+mn-lt"/>
                <a:ea typeface="+mn-ea"/>
                <a:cs typeface="+mn-cs"/>
              </a:defRPr>
            </a:lvl7pPr>
            <a:lvl8pPr marL="3061058" indent="-204070" algn="l" defTabSz="408141" rtl="0" eaLnBrk="1" latinLnBrk="0" hangingPunct="1">
              <a:spcBef>
                <a:spcPct val="20000"/>
              </a:spcBef>
              <a:buFont typeface="Arial"/>
              <a:buChar char="•"/>
              <a:defRPr sz="1800" kern="1200">
                <a:solidFill>
                  <a:schemeClr val="tx1"/>
                </a:solidFill>
                <a:latin typeface="+mn-lt"/>
                <a:ea typeface="+mn-ea"/>
                <a:cs typeface="+mn-cs"/>
              </a:defRPr>
            </a:lvl8pPr>
            <a:lvl9pPr marL="3469199" indent="-204070" algn="l" defTabSz="408141"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ea typeface="ＭＳ Ｐゴシック"/>
              </a:rPr>
              <a:t>UUA Board Meeting – April 2026</a:t>
            </a:r>
          </a:p>
        </p:txBody>
      </p:sp>
    </p:spTree>
    <p:extLst>
      <p:ext uri="{BB962C8B-B14F-4D97-AF65-F5344CB8AC3E}">
        <p14:creationId xmlns:p14="http://schemas.microsoft.com/office/powerpoint/2010/main" val="3067237671"/>
      </p:ext>
    </p:extLst>
  </p:cSld>
  <p:clrMapOvr>
    <a:masterClrMapping/>
  </p:clrMapOvr>
</p:sld>
</file>

<file path=ppt/theme/theme1.xml><?xml version="1.0" encoding="utf-8"?>
<a:theme xmlns:a="http://schemas.openxmlformats.org/drawingml/2006/main" name="Office Theme">
  <a:themeElements>
    <a:clrScheme name="UUA Theme">
      <a:dk1>
        <a:srgbClr val="231F20"/>
      </a:dk1>
      <a:lt1>
        <a:sysClr val="window" lastClr="FFFFFF"/>
      </a:lt1>
      <a:dk2>
        <a:srgbClr val="58595B"/>
      </a:dk2>
      <a:lt2>
        <a:srgbClr val="FFFBD3"/>
      </a:lt2>
      <a:accent1>
        <a:srgbClr val="EE2E5A"/>
      </a:accent1>
      <a:accent2>
        <a:srgbClr val="3C3A73"/>
      </a:accent2>
      <a:accent3>
        <a:srgbClr val="A0C33B"/>
      </a:accent3>
      <a:accent4>
        <a:srgbClr val="00ACCD"/>
      </a:accent4>
      <a:accent5>
        <a:srgbClr val="E30B7C"/>
      </a:accent5>
      <a:accent6>
        <a:srgbClr val="FEBE10"/>
      </a:accent6>
      <a:hlink>
        <a:srgbClr val="3C3A73"/>
      </a:hlink>
      <a:folHlink>
        <a:srgbClr val="AB1B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UUA Theme">
      <a:dk1>
        <a:srgbClr val="231F20"/>
      </a:dk1>
      <a:lt1>
        <a:sysClr val="window" lastClr="FFFFFF"/>
      </a:lt1>
      <a:dk2>
        <a:srgbClr val="58595B"/>
      </a:dk2>
      <a:lt2>
        <a:srgbClr val="FFFBD3"/>
      </a:lt2>
      <a:accent1>
        <a:srgbClr val="EE2E5A"/>
      </a:accent1>
      <a:accent2>
        <a:srgbClr val="3C3A73"/>
      </a:accent2>
      <a:accent3>
        <a:srgbClr val="A0C33B"/>
      </a:accent3>
      <a:accent4>
        <a:srgbClr val="00ACCD"/>
      </a:accent4>
      <a:accent5>
        <a:srgbClr val="E30B7C"/>
      </a:accent5>
      <a:accent6>
        <a:srgbClr val="FEBE10"/>
      </a:accent6>
      <a:hlink>
        <a:srgbClr val="3C3A73"/>
      </a:hlink>
      <a:folHlink>
        <a:srgbClr val="AB1B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83249CE6B0F40AAA6454949BC2775" ma:contentTypeVersion="17" ma:contentTypeDescription="Create a new document." ma:contentTypeScope="" ma:versionID="032016c727eab7adecdc8b91095f54a7">
  <xsd:schema xmlns:xsd="http://www.w3.org/2001/XMLSchema" xmlns:xs="http://www.w3.org/2001/XMLSchema" xmlns:p="http://schemas.microsoft.com/office/2006/metadata/properties" xmlns:ns3="2598a64d-459e-4991-9db9-23c01251c339" xmlns:ns4="304d9227-d466-4b93-913d-3886526dd52a" targetNamespace="http://schemas.microsoft.com/office/2006/metadata/properties" ma:root="true" ma:fieldsID="4c87ef8cc5c8bcbc9f8ba2d96dd08adc" ns3:_="" ns4:_="">
    <xsd:import namespace="2598a64d-459e-4991-9db9-23c01251c339"/>
    <xsd:import namespace="304d9227-d466-4b93-913d-3886526dd5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8a64d-459e-4991-9db9-23c01251c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4d9227-d466-4b93-913d-3886526dd5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598a64d-459e-4991-9db9-23c01251c339" xsi:nil="true"/>
  </documentManagement>
</p:properties>
</file>

<file path=customXml/itemProps1.xml><?xml version="1.0" encoding="utf-8"?>
<ds:datastoreItem xmlns:ds="http://schemas.openxmlformats.org/officeDocument/2006/customXml" ds:itemID="{E15A69B9-0185-4B1E-B844-78FDB6AF8B38}">
  <ds:schemaRefs>
    <ds:schemaRef ds:uri="2598a64d-459e-4991-9db9-23c01251c339"/>
    <ds:schemaRef ds:uri="304d9227-d466-4b93-913d-3886526dd5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6141FC-1667-40CE-B0C5-8EE041C42BCE}">
  <ds:schemaRefs>
    <ds:schemaRef ds:uri="http://schemas.microsoft.com/sharepoint/v3/contenttype/forms"/>
  </ds:schemaRefs>
</ds:datastoreItem>
</file>

<file path=customXml/itemProps3.xml><?xml version="1.0" encoding="utf-8"?>
<ds:datastoreItem xmlns:ds="http://schemas.openxmlformats.org/officeDocument/2006/customXml" ds:itemID="{D48B87ED-CD5C-4D1E-AFC5-8F7DF86E1C8B}">
  <ds:schemaRefs>
    <ds:schemaRef ds:uri="2598a64d-459e-4991-9db9-23c01251c339"/>
    <ds:schemaRef ds:uri="304d9227-d466-4b93-913d-3886526dd5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1447</TotalTime>
  <Words>1149</Words>
  <Application>Microsoft Office PowerPoint</Application>
  <PresentationFormat>On-screen Show (16:9)</PresentationFormat>
  <Paragraphs>114</Paragraphs>
  <Slides>13</Slides>
  <Notes>4</Notes>
  <HiddenSlides>6</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ＭＳ Ｐゴシック</vt:lpstr>
      <vt:lpstr>Arial</vt:lpstr>
      <vt:lpstr>Calibri</vt:lpstr>
      <vt:lpstr>Courier New</vt:lpstr>
      <vt:lpstr>Helvetica Neue</vt:lpstr>
      <vt:lpstr>Lucida Grande</vt:lpstr>
      <vt:lpstr>Office Theme</vt:lpstr>
      <vt:lpstr>1_Office Theme</vt:lpstr>
      <vt:lpstr>Worksheet</vt:lpstr>
      <vt:lpstr>FyE26 Forecast 2 update &amp; FY27 PROPOSED CONSOLIDATED     OPERATING BUDGET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Proverb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Office</dc:creator>
  <cp:lastModifiedBy>Dave Valentine</cp:lastModifiedBy>
  <cp:revision>2</cp:revision>
  <cp:lastPrinted>2019-08-05T20:39:38Z</cp:lastPrinted>
  <dcterms:created xsi:type="dcterms:W3CDTF">2014-02-25T17:46:38Z</dcterms:created>
  <dcterms:modified xsi:type="dcterms:W3CDTF">2026-04-21T18:25:18Z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0x01010066883249CE6B0F40AAA6454949BC2775</vt:lpwstr>
  </property>
</Properties>
</file>