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9" r:id="rId1"/>
  </p:sldMasterIdLst>
  <p:notesMasterIdLst>
    <p:notesMasterId r:id="rId12"/>
  </p:notesMasterIdLst>
  <p:sldIdLst>
    <p:sldId id="256" r:id="rId2"/>
    <p:sldId id="257" r:id="rId3"/>
    <p:sldId id="258" r:id="rId4"/>
    <p:sldId id="259" r:id="rId5"/>
    <p:sldId id="260" r:id="rId6"/>
    <p:sldId id="261" r:id="rId7"/>
    <p:sldId id="262" r:id="rId8"/>
    <p:sldId id="263" r:id="rId9"/>
    <p:sldId id="264" r:id="rId10"/>
    <p:sldId id="265" r:id="rId11"/>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C4C57D7B-E4F9-47DE-8331-ABA99C57F064}">
  <a:tblStyle styleId="{C4C57D7B-E4F9-47DE-8331-ABA99C57F064}" styleName="Table_0">
    <a:wholeTbl>
      <a:tcTxStyle>
        <a:font>
          <a:latin typeface="Arial"/>
          <a:ea typeface="Arial"/>
          <a:cs typeface="Arial"/>
        </a:font>
        <a:srgbClr val="000000"/>
      </a:tcTxStyle>
      <a:tcStyle>
        <a:tcBdr>
          <a:left>
            <a:ln w="12700" cap="flat" cmpd="sng">
              <a:solidFill>
                <a:srgbClr val="000000"/>
              </a:solidFill>
              <a:prstDash val="solid"/>
              <a:round/>
              <a:headEnd type="none" w="sm" len="sm"/>
              <a:tailEnd type="none" w="sm" len="sm"/>
            </a:ln>
          </a:left>
          <a:right>
            <a:ln w="12700" cap="flat" cmpd="sng">
              <a:solidFill>
                <a:srgbClr val="000000"/>
              </a:solidFill>
              <a:prstDash val="solid"/>
              <a:round/>
              <a:headEnd type="none" w="sm" len="sm"/>
              <a:tailEnd type="none" w="sm" len="sm"/>
            </a:ln>
          </a:right>
          <a:top>
            <a:ln w="12700" cap="flat" cmpd="sng">
              <a:solidFill>
                <a:srgbClr val="000000"/>
              </a:solidFill>
              <a:prstDash val="solid"/>
              <a:round/>
              <a:headEnd type="none" w="sm" len="sm"/>
              <a:tailEnd type="none" w="sm" len="sm"/>
            </a:ln>
          </a:top>
          <a:bottom>
            <a:ln w="12700" cap="flat" cmpd="sng">
              <a:solidFill>
                <a:srgbClr val="000000"/>
              </a:solidFill>
              <a:prstDash val="solid"/>
              <a:round/>
              <a:headEnd type="none" w="sm" len="sm"/>
              <a:tailEnd type="none" w="sm" len="sm"/>
            </a:ln>
          </a:bottom>
          <a:insideH>
            <a:ln w="12700" cap="flat" cmpd="sng">
              <a:solidFill>
                <a:srgbClr val="000000"/>
              </a:solidFill>
              <a:prstDash val="solid"/>
              <a:round/>
              <a:headEnd type="none" w="sm" len="sm"/>
              <a:tailEnd type="none" w="sm" len="sm"/>
            </a:ln>
          </a:insideH>
          <a:insideV>
            <a:ln w="12700" cap="flat" cmpd="sng">
              <a:solidFill>
                <a:srgbClr val="000000"/>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83" d="100"/>
          <a:sy n="83" d="100"/>
        </p:scale>
        <p:origin x="800" y="4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notes"/>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2" name="Google Shape;52;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2"/>
        <p:cNvGrpSpPr/>
        <p:nvPr/>
      </p:nvGrpSpPr>
      <p:grpSpPr>
        <a:xfrm>
          <a:off x="0" y="0"/>
          <a:ext cx="0" cy="0"/>
          <a:chOff x="0" y="0"/>
          <a:chExt cx="0" cy="0"/>
        </a:xfrm>
      </p:grpSpPr>
      <p:sp>
        <p:nvSpPr>
          <p:cNvPr id="123" name="Google Shape;123;g250b535b0ac_1_5: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4" name="Google Shape;124;g250b535b0ac_1_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g250b535b0ac_0_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0" name="Google Shape;60;g250b535b0ac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6"/>
        <p:cNvGrpSpPr/>
        <p:nvPr/>
      </p:nvGrpSpPr>
      <p:grpSpPr>
        <a:xfrm>
          <a:off x="0" y="0"/>
          <a:ext cx="0" cy="0"/>
          <a:chOff x="0" y="0"/>
          <a:chExt cx="0" cy="0"/>
        </a:xfrm>
      </p:grpSpPr>
      <p:sp>
        <p:nvSpPr>
          <p:cNvPr id="67" name="Google Shape;67;g250b535b0ac_0_5: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8" name="Google Shape;68;g250b535b0ac_0_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4"/>
        <p:cNvGrpSpPr/>
        <p:nvPr/>
      </p:nvGrpSpPr>
      <p:grpSpPr>
        <a:xfrm>
          <a:off x="0" y="0"/>
          <a:ext cx="0" cy="0"/>
          <a:chOff x="0" y="0"/>
          <a:chExt cx="0" cy="0"/>
        </a:xfrm>
      </p:grpSpPr>
      <p:sp>
        <p:nvSpPr>
          <p:cNvPr id="75" name="Google Shape;75;g250b535b0ac_0_1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6" name="Google Shape;76;g250b535b0ac_0_1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2"/>
        <p:cNvGrpSpPr/>
        <p:nvPr/>
      </p:nvGrpSpPr>
      <p:grpSpPr>
        <a:xfrm>
          <a:off x="0" y="0"/>
          <a:ext cx="0" cy="0"/>
          <a:chOff x="0" y="0"/>
          <a:chExt cx="0" cy="0"/>
        </a:xfrm>
      </p:grpSpPr>
      <p:sp>
        <p:nvSpPr>
          <p:cNvPr id="83" name="Google Shape;83;g250b535b0ac_0_15: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4" name="Google Shape;84;g250b535b0ac_0_1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0"/>
        <p:cNvGrpSpPr/>
        <p:nvPr/>
      </p:nvGrpSpPr>
      <p:grpSpPr>
        <a:xfrm>
          <a:off x="0" y="0"/>
          <a:ext cx="0" cy="0"/>
          <a:chOff x="0" y="0"/>
          <a:chExt cx="0" cy="0"/>
        </a:xfrm>
      </p:grpSpPr>
      <p:sp>
        <p:nvSpPr>
          <p:cNvPr id="91" name="Google Shape;91;g250b535b0ac_0_22: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2" name="Google Shape;92;g250b535b0ac_0_2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8"/>
        <p:cNvGrpSpPr/>
        <p:nvPr/>
      </p:nvGrpSpPr>
      <p:grpSpPr>
        <a:xfrm>
          <a:off x="0" y="0"/>
          <a:ext cx="0" cy="0"/>
          <a:chOff x="0" y="0"/>
          <a:chExt cx="0" cy="0"/>
        </a:xfrm>
      </p:grpSpPr>
      <p:sp>
        <p:nvSpPr>
          <p:cNvPr id="99" name="Google Shape;99;g25122c66c0b_0_7: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0" name="Google Shape;100;g25122c66c0b_0_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5"/>
        <p:cNvGrpSpPr/>
        <p:nvPr/>
      </p:nvGrpSpPr>
      <p:grpSpPr>
        <a:xfrm>
          <a:off x="0" y="0"/>
          <a:ext cx="0" cy="0"/>
          <a:chOff x="0" y="0"/>
          <a:chExt cx="0" cy="0"/>
        </a:xfrm>
      </p:grpSpPr>
      <p:sp>
        <p:nvSpPr>
          <p:cNvPr id="106" name="Google Shape;106;g250b535b0ac_1_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7" name="Google Shape;107;g250b535b0ac_1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3"/>
        <p:cNvGrpSpPr/>
        <p:nvPr/>
      </p:nvGrpSpPr>
      <p:grpSpPr>
        <a:xfrm>
          <a:off x="0" y="0"/>
          <a:ext cx="0" cy="0"/>
          <a:chOff x="0" y="0"/>
          <a:chExt cx="0" cy="0"/>
        </a:xfrm>
      </p:grpSpPr>
      <p:sp>
        <p:nvSpPr>
          <p:cNvPr id="114" name="Google Shape;114;g25122c66c0b_0_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15" name="Google Shape;115;g25122c66c0b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311708" y="744575"/>
            <a:ext cx="8520600" cy="2052600"/>
          </a:xfrm>
          <a:prstGeom prst="rect">
            <a:avLst/>
          </a:prstGeom>
        </p:spPr>
        <p:txBody>
          <a:bodyPr spcFirstLastPara="1" wrap="square" lIns="91425" tIns="91425" rIns="91425" bIns="91425" anchor="b" anchorCtr="0">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a:endParaRPr/>
          </a:p>
        </p:txBody>
      </p:sp>
      <p:sp>
        <p:nvSpPr>
          <p:cNvPr id="11" name="Google Shape;11;p2"/>
          <p:cNvSpPr txBox="1">
            <a:spLocks noGrp="1"/>
          </p:cNvSpPr>
          <p:nvPr>
            <p:ph type="subTitle" idx="1"/>
          </p:nvPr>
        </p:nvSpPr>
        <p:spPr>
          <a:xfrm>
            <a:off x="311700" y="2834125"/>
            <a:ext cx="8520600" cy="7926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p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1"/>
          <p:cNvSpPr txBox="1">
            <a:spLocks noGrp="1"/>
          </p:cNvSpPr>
          <p:nvPr>
            <p:ph type="title" hasCustomPrompt="1"/>
          </p:nvPr>
        </p:nvSpPr>
        <p:spPr>
          <a:xfrm>
            <a:off x="311700" y="1106125"/>
            <a:ext cx="8520600" cy="1963500"/>
          </a:xfrm>
          <a:prstGeom prst="rect">
            <a:avLst/>
          </a:prstGeom>
        </p:spPr>
        <p:txBody>
          <a:bodyPr spcFirstLastPara="1" wrap="square" lIns="91425" tIns="91425" rIns="91425" bIns="91425" anchor="b" anchorCtr="0">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a:spLocks noGrp="1"/>
          </p:cNvSpPr>
          <p:nvPr>
            <p:ph type="body" idx="1"/>
          </p:nvPr>
        </p:nvSpPr>
        <p:spPr>
          <a:xfrm>
            <a:off x="311700" y="3152225"/>
            <a:ext cx="8520600" cy="1300800"/>
          </a:xfrm>
          <a:prstGeom prst="rect">
            <a:avLst/>
          </a:prstGeom>
        </p:spPr>
        <p:txBody>
          <a:bodyPr spcFirstLastPara="1" wrap="square" lIns="91425" tIns="91425" rIns="91425" bIns="91425" anchor="t" anchorCtr="0">
            <a:normAutofit/>
          </a:bodyPr>
          <a:lstStyle>
            <a:lvl1pPr marL="457200" lvl="0" indent="-342900" algn="ctr">
              <a:spcBef>
                <a:spcPts val="0"/>
              </a:spcBef>
              <a:spcAft>
                <a:spcPts val="0"/>
              </a:spcAft>
              <a:buSzPts val="1800"/>
              <a:buChar char="●"/>
              <a:defRPr/>
            </a:lvl1pPr>
            <a:lvl2pPr marL="914400" lvl="1" indent="-317500" algn="ctr">
              <a:spcBef>
                <a:spcPts val="0"/>
              </a:spcBef>
              <a:spcAft>
                <a:spcPts val="0"/>
              </a:spcAft>
              <a:buSzPts val="1400"/>
              <a:buChar char="○"/>
              <a:defRPr/>
            </a:lvl2pPr>
            <a:lvl3pPr marL="1371600" lvl="2" indent="-317500" algn="ctr">
              <a:spcBef>
                <a:spcPts val="0"/>
              </a:spcBef>
              <a:spcAft>
                <a:spcPts val="0"/>
              </a:spcAft>
              <a:buSzPts val="1400"/>
              <a:buChar char="■"/>
              <a:defRPr/>
            </a:lvl3pPr>
            <a:lvl4pPr marL="1828800" lvl="3" indent="-317500" algn="ctr">
              <a:spcBef>
                <a:spcPts val="0"/>
              </a:spcBef>
              <a:spcAft>
                <a:spcPts val="0"/>
              </a:spcAft>
              <a:buSzPts val="1400"/>
              <a:buChar char="●"/>
              <a:defRPr/>
            </a:lvl4pPr>
            <a:lvl5pPr marL="2286000" lvl="4" indent="-317500" algn="ctr">
              <a:spcBef>
                <a:spcPts val="0"/>
              </a:spcBef>
              <a:spcAft>
                <a:spcPts val="0"/>
              </a:spcAft>
              <a:buSzPts val="1400"/>
              <a:buChar char="○"/>
              <a:defRPr/>
            </a:lvl5pPr>
            <a:lvl6pPr marL="2743200" lvl="5" indent="-317500" algn="ctr">
              <a:spcBef>
                <a:spcPts val="0"/>
              </a:spcBef>
              <a:spcAft>
                <a:spcPts val="0"/>
              </a:spcAft>
              <a:buSzPts val="1400"/>
              <a:buChar char="■"/>
              <a:defRPr/>
            </a:lvl6pPr>
            <a:lvl7pPr marL="3200400" lvl="6" indent="-317500" algn="ctr">
              <a:spcBef>
                <a:spcPts val="0"/>
              </a:spcBef>
              <a:spcAft>
                <a:spcPts val="0"/>
              </a:spcAft>
              <a:buSzPts val="1400"/>
              <a:buChar char="●"/>
              <a:defRPr/>
            </a:lvl7pPr>
            <a:lvl8pPr marL="3657600" lvl="7" indent="-317500" algn="ctr">
              <a:spcBef>
                <a:spcPts val="0"/>
              </a:spcBef>
              <a:spcAft>
                <a:spcPts val="0"/>
              </a:spcAft>
              <a:buSzPts val="1400"/>
              <a:buChar char="○"/>
              <a:defRPr/>
            </a:lvl8pPr>
            <a:lvl9pPr marL="4114800" lvl="8" indent="-317500" algn="ctr">
              <a:spcBef>
                <a:spcPts val="0"/>
              </a:spcBef>
              <a:spcAft>
                <a:spcPts val="0"/>
              </a:spcAft>
              <a:buSzPts val="1400"/>
              <a:buChar char="■"/>
              <a:defRPr/>
            </a:lvl9pPr>
          </a:lstStyle>
          <a:p>
            <a:endParaRPr/>
          </a:p>
        </p:txBody>
      </p:sp>
      <p:sp>
        <p:nvSpPr>
          <p:cNvPr id="47" name="Google Shape;47;p11"/>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311700" y="2150850"/>
            <a:ext cx="8520600" cy="841800"/>
          </a:xfrm>
          <a:prstGeom prst="rect">
            <a:avLst/>
          </a:prstGeom>
        </p:spPr>
        <p:txBody>
          <a:bodyPr spcFirstLastPara="1" wrap="square" lIns="91425" tIns="91425" rIns="91425" bIns="91425" anchor="ctr" anchorCtr="0">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a:endParaRPr/>
          </a:p>
        </p:txBody>
      </p:sp>
      <p:sp>
        <p:nvSpPr>
          <p:cNvPr id="15" name="Google Shape;15;p3"/>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18" name="Google Shape;18;p4"/>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19" name="Google Shape;19;p4"/>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5"/>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2" name="Google Shape;22;p5"/>
          <p:cNvSpPr txBox="1">
            <a:spLocks noGrp="1"/>
          </p:cNvSpPr>
          <p:nvPr>
            <p:ph type="body" idx="1"/>
          </p:nvPr>
        </p:nvSpPr>
        <p:spPr>
          <a:xfrm>
            <a:off x="311700" y="1152475"/>
            <a:ext cx="3999900" cy="34164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3" name="Google Shape;23;p5"/>
          <p:cNvSpPr txBox="1">
            <a:spLocks noGrp="1"/>
          </p:cNvSpPr>
          <p:nvPr>
            <p:ph type="body" idx="2"/>
          </p:nvPr>
        </p:nvSpPr>
        <p:spPr>
          <a:xfrm>
            <a:off x="4832400" y="1152475"/>
            <a:ext cx="3999900" cy="34164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4" name="Google Shape;24;p5"/>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7" name="Google Shape;27;p6"/>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7"/>
          <p:cNvSpPr txBox="1">
            <a:spLocks noGrp="1"/>
          </p:cNvSpPr>
          <p:nvPr>
            <p:ph type="title"/>
          </p:nvPr>
        </p:nvSpPr>
        <p:spPr>
          <a:xfrm>
            <a:off x="311700" y="555600"/>
            <a:ext cx="2808000" cy="755700"/>
          </a:xfrm>
          <a:prstGeom prst="rect">
            <a:avLst/>
          </a:prstGeom>
        </p:spPr>
        <p:txBody>
          <a:bodyPr spcFirstLastPara="1" wrap="square" lIns="91425" tIns="91425" rIns="91425" bIns="91425" anchor="b" anchorCtr="0">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30" name="Google Shape;30;p7"/>
          <p:cNvSpPr txBox="1">
            <a:spLocks noGrp="1"/>
          </p:cNvSpPr>
          <p:nvPr>
            <p:ph type="body" idx="1"/>
          </p:nvPr>
        </p:nvSpPr>
        <p:spPr>
          <a:xfrm>
            <a:off x="311700" y="1389600"/>
            <a:ext cx="2808000" cy="3179400"/>
          </a:xfrm>
          <a:prstGeom prst="rect">
            <a:avLst/>
          </a:prstGeom>
        </p:spPr>
        <p:txBody>
          <a:bodyPr spcFirstLastPara="1" wrap="square" lIns="91425" tIns="91425" rIns="91425" bIns="91425" anchor="t" anchorCtr="0">
            <a:normAutofit/>
          </a:bodyPr>
          <a:lstStyle>
            <a:lvl1pPr marL="457200" lvl="0" indent="-304800">
              <a:spcBef>
                <a:spcPts val="0"/>
              </a:spcBef>
              <a:spcAft>
                <a:spcPts val="0"/>
              </a:spcAft>
              <a:buSzPts val="1200"/>
              <a:buChar char="●"/>
              <a:defRPr sz="12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31" name="Google Shape;31;p7"/>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490250" y="450150"/>
            <a:ext cx="6367800" cy="4090800"/>
          </a:xfrm>
          <a:prstGeom prst="rect">
            <a:avLst/>
          </a:prstGeom>
        </p:spPr>
        <p:txBody>
          <a:bodyPr spcFirstLastPara="1" wrap="square" lIns="91425" tIns="91425" rIns="91425" bIns="91425" anchor="ctr" anchorCtr="0">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a:endParaRPr/>
          </a:p>
        </p:txBody>
      </p:sp>
      <p:sp>
        <p:nvSpPr>
          <p:cNvPr id="34" name="Google Shape;34;p8"/>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37;p9"/>
          <p:cNvSpPr txBox="1">
            <a:spLocks noGrp="1"/>
          </p:cNvSpPr>
          <p:nvPr>
            <p:ph type="title"/>
          </p:nvPr>
        </p:nvSpPr>
        <p:spPr>
          <a:xfrm>
            <a:off x="265500" y="1233175"/>
            <a:ext cx="4045200" cy="1482300"/>
          </a:xfrm>
          <a:prstGeom prst="rect">
            <a:avLst/>
          </a:prstGeom>
        </p:spPr>
        <p:txBody>
          <a:bodyPr spcFirstLastPara="1" wrap="square" lIns="91425" tIns="91425" rIns="91425" bIns="91425" anchor="b" anchorCtr="0">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a:endParaRPr/>
          </a:p>
        </p:txBody>
      </p:sp>
      <p:sp>
        <p:nvSpPr>
          <p:cNvPr id="38" name="Google Shape;38;p9"/>
          <p:cNvSpPr txBox="1">
            <a:spLocks noGrp="1"/>
          </p:cNvSpPr>
          <p:nvPr>
            <p:ph type="subTitle" idx="1"/>
          </p:nvPr>
        </p:nvSpPr>
        <p:spPr>
          <a:xfrm>
            <a:off x="265500" y="2803075"/>
            <a:ext cx="4045200" cy="12351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9"/>
          <p:cNvSpPr txBox="1">
            <a:spLocks noGrp="1"/>
          </p:cNvSpPr>
          <p:nvPr>
            <p:ph type="body" idx="2"/>
          </p:nvPr>
        </p:nvSpPr>
        <p:spPr>
          <a:xfrm>
            <a:off x="4939500" y="724075"/>
            <a:ext cx="3837000" cy="3695100"/>
          </a:xfrm>
          <a:prstGeom prst="rect">
            <a:avLst/>
          </a:prstGeom>
        </p:spPr>
        <p:txBody>
          <a:bodyPr spcFirstLastPara="1" wrap="square" lIns="91425" tIns="91425" rIns="91425" bIns="91425" anchor="ctr"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40" name="Google Shape;40;p9"/>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311700" y="4230575"/>
            <a:ext cx="5998800" cy="605100"/>
          </a:xfrm>
          <a:prstGeom prst="rect">
            <a:avLst/>
          </a:prstGeom>
        </p:spPr>
        <p:txBody>
          <a:bodyPr spcFirstLastPara="1" wrap="square" lIns="91425" tIns="91425" rIns="91425" bIns="91425" anchor="ctr" anchorCtr="0">
            <a:normAutofit/>
          </a:bodyPr>
          <a:lstStyle>
            <a:lvl1pPr marL="457200" lvl="0" indent="-228600">
              <a:lnSpc>
                <a:spcPct val="100000"/>
              </a:lnSpc>
              <a:spcBef>
                <a:spcPts val="0"/>
              </a:spcBef>
              <a:spcAft>
                <a:spcPts val="0"/>
              </a:spcAft>
              <a:buSzPts val="1800"/>
              <a:buNone/>
              <a:defRPr/>
            </a:lvl1pPr>
          </a:lstStyle>
          <a:p>
            <a:endParaRPr/>
          </a:p>
        </p:txBody>
      </p:sp>
      <p:sp>
        <p:nvSpPr>
          <p:cNvPr id="43" name="Google Shape;43;p10"/>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rmAutofit/>
          </a:bodyPr>
          <a:lstStyle>
            <a:lvl1pPr marL="457200" lvl="0" indent="-342900">
              <a:lnSpc>
                <a:spcPct val="115000"/>
              </a:lnSpc>
              <a:spcBef>
                <a:spcPts val="0"/>
              </a:spcBef>
              <a:spcAft>
                <a:spcPts val="0"/>
              </a:spcAft>
              <a:buClr>
                <a:schemeClr val="dk2"/>
              </a:buClr>
              <a:buSzPts val="1800"/>
              <a:buChar char="●"/>
              <a:defRPr sz="1800">
                <a:solidFill>
                  <a:schemeClr val="dk2"/>
                </a:solidFill>
              </a:defRPr>
            </a:lvl1pPr>
            <a:lvl2pPr marL="914400" lvl="1" indent="-317500">
              <a:lnSpc>
                <a:spcPct val="115000"/>
              </a:lnSpc>
              <a:spcBef>
                <a:spcPts val="0"/>
              </a:spcBef>
              <a:spcAft>
                <a:spcPts val="0"/>
              </a:spcAft>
              <a:buClr>
                <a:schemeClr val="dk2"/>
              </a:buClr>
              <a:buSzPts val="1400"/>
              <a:buChar char="○"/>
              <a:defRPr>
                <a:solidFill>
                  <a:schemeClr val="dk2"/>
                </a:solidFill>
              </a:defRPr>
            </a:lvl2pPr>
            <a:lvl3pPr marL="1371600" lvl="2" indent="-317500">
              <a:lnSpc>
                <a:spcPct val="115000"/>
              </a:lnSpc>
              <a:spcBef>
                <a:spcPts val="0"/>
              </a:spcBef>
              <a:spcAft>
                <a:spcPts val="0"/>
              </a:spcAft>
              <a:buClr>
                <a:schemeClr val="dk2"/>
              </a:buClr>
              <a:buSzPts val="1400"/>
              <a:buChar char="■"/>
              <a:defRPr>
                <a:solidFill>
                  <a:schemeClr val="dk2"/>
                </a:solidFill>
              </a:defRPr>
            </a:lvl3pPr>
            <a:lvl4pPr marL="1828800" lvl="3" indent="-317500">
              <a:lnSpc>
                <a:spcPct val="115000"/>
              </a:lnSpc>
              <a:spcBef>
                <a:spcPts val="0"/>
              </a:spcBef>
              <a:spcAft>
                <a:spcPts val="0"/>
              </a:spcAft>
              <a:buClr>
                <a:schemeClr val="dk2"/>
              </a:buClr>
              <a:buSzPts val="1400"/>
              <a:buChar char="●"/>
              <a:defRPr>
                <a:solidFill>
                  <a:schemeClr val="dk2"/>
                </a:solidFill>
              </a:defRPr>
            </a:lvl4pPr>
            <a:lvl5pPr marL="2286000" lvl="4" indent="-317500">
              <a:lnSpc>
                <a:spcPct val="115000"/>
              </a:lnSpc>
              <a:spcBef>
                <a:spcPts val="0"/>
              </a:spcBef>
              <a:spcAft>
                <a:spcPts val="0"/>
              </a:spcAft>
              <a:buClr>
                <a:schemeClr val="dk2"/>
              </a:buClr>
              <a:buSzPts val="1400"/>
              <a:buChar char="○"/>
              <a:defRPr>
                <a:solidFill>
                  <a:schemeClr val="dk2"/>
                </a:solidFill>
              </a:defRPr>
            </a:lvl5pPr>
            <a:lvl6pPr marL="2743200" lvl="5" indent="-317500">
              <a:lnSpc>
                <a:spcPct val="115000"/>
              </a:lnSpc>
              <a:spcBef>
                <a:spcPts val="0"/>
              </a:spcBef>
              <a:spcAft>
                <a:spcPts val="0"/>
              </a:spcAft>
              <a:buClr>
                <a:schemeClr val="dk2"/>
              </a:buClr>
              <a:buSzPts val="1400"/>
              <a:buChar char="■"/>
              <a:defRPr>
                <a:solidFill>
                  <a:schemeClr val="dk2"/>
                </a:solidFill>
              </a:defRPr>
            </a:lvl6pPr>
            <a:lvl7pPr marL="3200400" lvl="6" indent="-317500">
              <a:lnSpc>
                <a:spcPct val="115000"/>
              </a:lnSpc>
              <a:spcBef>
                <a:spcPts val="0"/>
              </a:spcBef>
              <a:spcAft>
                <a:spcPts val="0"/>
              </a:spcAft>
              <a:buClr>
                <a:schemeClr val="dk2"/>
              </a:buClr>
              <a:buSzPts val="1400"/>
              <a:buChar char="●"/>
              <a:defRPr>
                <a:solidFill>
                  <a:schemeClr val="dk2"/>
                </a:solidFill>
              </a:defRPr>
            </a:lvl7pPr>
            <a:lvl8pPr marL="3657600" lvl="7" indent="-317500">
              <a:lnSpc>
                <a:spcPct val="115000"/>
              </a:lnSpc>
              <a:spcBef>
                <a:spcPts val="0"/>
              </a:spcBef>
              <a:spcAft>
                <a:spcPts val="0"/>
              </a:spcAft>
              <a:buClr>
                <a:schemeClr val="dk2"/>
              </a:buClr>
              <a:buSzPts val="1400"/>
              <a:buChar char="○"/>
              <a:defRPr>
                <a:solidFill>
                  <a:schemeClr val="dk2"/>
                </a:solidFill>
              </a:defRPr>
            </a:lvl8pPr>
            <a:lvl9pPr marL="4114800" lvl="8" indent="-317500">
              <a:lnSpc>
                <a:spcPct val="115000"/>
              </a:lnSpc>
              <a:spcBef>
                <a:spcPts val="0"/>
              </a:spcBef>
              <a:spcAft>
                <a:spcPts val="0"/>
              </a:spcAft>
              <a:buClr>
                <a:schemeClr val="dk2"/>
              </a:buClr>
              <a:buSzPts val="1400"/>
              <a:buChar char="■"/>
              <a:defRPr>
                <a:solidFill>
                  <a:schemeClr val="dk2"/>
                </a:solidFill>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marL="0" lvl="0" indent="0" algn="r" rtl="0">
              <a:spcBef>
                <a:spcPts val="0"/>
              </a:spcBef>
              <a:spcAft>
                <a:spcPts val="0"/>
              </a:spcAft>
              <a:buNone/>
            </a:pPr>
            <a:fld id="{00000000-1234-1234-1234-123412341234}" type="slidenum">
              <a:rPr lang="en"/>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jpg"/></Relationships>
</file>

<file path=ppt/slides/_rels/slide10.xml.rels><?xml version="1.0" encoding="UTF-8" standalone="yes"?>
<Relationships xmlns="http://schemas.openxmlformats.org/package/2006/relationships"><Relationship Id="rId3" Type="http://schemas.openxmlformats.org/officeDocument/2006/relationships/hyperlink" Target="https://www.uuabookstore.org/cw_contributorinfo.aspx?ContribID=217948&amp;Name=Juli%26aacuten+Jamaica+Soto" TargetMode="External"/><Relationship Id="rId2" Type="http://schemas.openxmlformats.org/officeDocument/2006/relationships/notesSlide" Target="../notesSlides/notesSlide10.xml"/><Relationship Id="rId1" Type="http://schemas.openxmlformats.org/officeDocument/2006/relationships/slideLayout" Target="../slideLayouts/slideLayout3.xml"/><Relationship Id="rId5" Type="http://schemas.openxmlformats.org/officeDocument/2006/relationships/image" Target="../media/image2.jpg"/><Relationship Id="rId4" Type="http://schemas.openxmlformats.org/officeDocument/2006/relationships/image" Target="../media/image1.png"/></Relationships>
</file>

<file path=ppt/slides/_rels/slide2.xml.rels><?xml version="1.0" encoding="UTF-8" standalone="yes"?>
<Relationships xmlns="http://schemas.openxmlformats.org/package/2006/relationships"><Relationship Id="rId3" Type="http://schemas.openxmlformats.org/officeDocument/2006/relationships/hyperlink" Target="https://www.goodreads.com/work/quotes/49985256" TargetMode="External"/><Relationship Id="rId2" Type="http://schemas.openxmlformats.org/officeDocument/2006/relationships/notesSlide" Target="../notesSlides/notesSlide2.xml"/><Relationship Id="rId1" Type="http://schemas.openxmlformats.org/officeDocument/2006/relationships/slideLayout" Target="../slideLayouts/slideLayout3.xml"/><Relationship Id="rId5" Type="http://schemas.openxmlformats.org/officeDocument/2006/relationships/image" Target="../media/image2.jpg"/><Relationship Id="rId4" Type="http://schemas.openxmlformats.org/officeDocument/2006/relationships/image" Target="../media/image1.png"/></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3.xml"/><Relationship Id="rId4" Type="http://schemas.openxmlformats.org/officeDocument/2006/relationships/image" Target="../media/image2.jpg"/></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3.xml"/><Relationship Id="rId4" Type="http://schemas.openxmlformats.org/officeDocument/2006/relationships/image" Target="../media/image2.jpg"/></Relationships>
</file>

<file path=ppt/slides/_rels/slide5.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5.xml"/><Relationship Id="rId1" Type="http://schemas.openxmlformats.org/officeDocument/2006/relationships/slideLayout" Target="../slideLayouts/slideLayout3.xml"/><Relationship Id="rId5" Type="http://schemas.openxmlformats.org/officeDocument/2006/relationships/image" Target="../media/image2.jpg"/><Relationship Id="rId4" Type="http://schemas.openxmlformats.org/officeDocument/2006/relationships/image" Target="../media/image1.png"/></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3.xml"/><Relationship Id="rId4" Type="http://schemas.openxmlformats.org/officeDocument/2006/relationships/image" Target="../media/image2.jpg"/></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3.xml"/><Relationship Id="rId4" Type="http://schemas.openxmlformats.org/officeDocument/2006/relationships/image" Target="../media/image2.jpg"/></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3.xml"/><Relationship Id="rId4" Type="http://schemas.openxmlformats.org/officeDocument/2006/relationships/image" Target="../media/image2.jpg"/></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3.xml"/><Relationship Id="rId4" Type="http://schemas.openxmlformats.org/officeDocument/2006/relationships/image" Target="../media/image2.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sp>
        <p:nvSpPr>
          <p:cNvPr id="54" name="Google Shape;54;p13"/>
          <p:cNvSpPr txBox="1">
            <a:spLocks noGrp="1"/>
          </p:cNvSpPr>
          <p:nvPr>
            <p:ph type="ctrTitle"/>
          </p:nvPr>
        </p:nvSpPr>
        <p:spPr>
          <a:xfrm>
            <a:off x="311700" y="744575"/>
            <a:ext cx="8520600" cy="1173000"/>
          </a:xfrm>
          <a:prstGeom prst="rect">
            <a:avLst/>
          </a:prstGeom>
        </p:spPr>
        <p:txBody>
          <a:bodyPr spcFirstLastPara="1" wrap="square" lIns="91425" tIns="91425" rIns="91425" bIns="91425" anchor="b" anchorCtr="0">
            <a:normAutofit/>
          </a:bodyPr>
          <a:lstStyle/>
          <a:p>
            <a:pPr marL="0" lvl="0" indent="0" algn="ctr" rtl="0">
              <a:spcBef>
                <a:spcPts val="0"/>
              </a:spcBef>
              <a:spcAft>
                <a:spcPts val="0"/>
              </a:spcAft>
              <a:buNone/>
            </a:pPr>
            <a:r>
              <a:rPr lang="en"/>
              <a:t>Welcome</a:t>
            </a:r>
            <a:endParaRPr/>
          </a:p>
        </p:txBody>
      </p:sp>
      <p:sp>
        <p:nvSpPr>
          <p:cNvPr id="55" name="Google Shape;55;p13"/>
          <p:cNvSpPr txBox="1">
            <a:spLocks noGrp="1"/>
          </p:cNvSpPr>
          <p:nvPr>
            <p:ph type="subTitle" idx="1"/>
          </p:nvPr>
        </p:nvSpPr>
        <p:spPr>
          <a:xfrm>
            <a:off x="311700" y="1847525"/>
            <a:ext cx="8520600" cy="792600"/>
          </a:xfrm>
          <a:prstGeom prst="rect">
            <a:avLst/>
          </a:prstGeom>
        </p:spPr>
        <p:txBody>
          <a:bodyPr spcFirstLastPara="1" wrap="square" lIns="91425" tIns="91425" rIns="91425" bIns="91425" anchor="t" anchorCtr="0">
            <a:noAutofit/>
          </a:bodyPr>
          <a:lstStyle/>
          <a:p>
            <a:pPr marL="0" lvl="0" indent="0" algn="ctr" rtl="0">
              <a:lnSpc>
                <a:spcPct val="80000"/>
              </a:lnSpc>
              <a:spcBef>
                <a:spcPts val="0"/>
              </a:spcBef>
              <a:spcAft>
                <a:spcPts val="0"/>
              </a:spcAft>
              <a:buClr>
                <a:schemeClr val="dk1"/>
              </a:buClr>
              <a:buSzPts val="935"/>
              <a:buFont typeface="Arial"/>
              <a:buNone/>
            </a:pPr>
            <a:r>
              <a:rPr lang="en"/>
              <a:t>To Session 2: </a:t>
            </a:r>
            <a:endParaRPr/>
          </a:p>
          <a:p>
            <a:pPr marL="0" lvl="0" indent="0" algn="ctr" rtl="0">
              <a:lnSpc>
                <a:spcPct val="80000"/>
              </a:lnSpc>
              <a:spcBef>
                <a:spcPts val="0"/>
              </a:spcBef>
              <a:spcAft>
                <a:spcPts val="0"/>
              </a:spcAft>
              <a:buClr>
                <a:schemeClr val="dk1"/>
              </a:buClr>
              <a:buSzPts val="935"/>
              <a:buFont typeface="Arial"/>
              <a:buNone/>
            </a:pPr>
            <a:r>
              <a:rPr lang="en"/>
              <a:t>Administration as Welcoming Leadership</a:t>
            </a:r>
            <a:endParaRPr/>
          </a:p>
        </p:txBody>
      </p:sp>
      <p:pic>
        <p:nvPicPr>
          <p:cNvPr id="56" name="Google Shape;56;p13"/>
          <p:cNvPicPr preferRelativeResize="0"/>
          <p:nvPr/>
        </p:nvPicPr>
        <p:blipFill>
          <a:blip r:embed="rId3">
            <a:alphaModFix/>
          </a:blip>
          <a:stretch>
            <a:fillRect/>
          </a:stretch>
        </p:blipFill>
        <p:spPr>
          <a:xfrm>
            <a:off x="0" y="4366650"/>
            <a:ext cx="9144000" cy="876300"/>
          </a:xfrm>
          <a:prstGeom prst="rect">
            <a:avLst/>
          </a:prstGeom>
          <a:noFill/>
          <a:ln>
            <a:noFill/>
          </a:ln>
        </p:spPr>
      </p:pic>
      <p:pic>
        <p:nvPicPr>
          <p:cNvPr id="57" name="Google Shape;57;p13"/>
          <p:cNvPicPr preferRelativeResize="0"/>
          <p:nvPr/>
        </p:nvPicPr>
        <p:blipFill>
          <a:blip r:embed="rId4">
            <a:alphaModFix/>
          </a:blip>
          <a:stretch>
            <a:fillRect/>
          </a:stretch>
        </p:blipFill>
        <p:spPr>
          <a:xfrm>
            <a:off x="6790100" y="4118232"/>
            <a:ext cx="2253362" cy="1025275"/>
          </a:xfrm>
          <a:prstGeom prst="rect">
            <a:avLst/>
          </a:prstGeom>
          <a:noFill/>
          <a:ln>
            <a:noFill/>
          </a:ln>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25"/>
        <p:cNvGrpSpPr/>
        <p:nvPr/>
      </p:nvGrpSpPr>
      <p:grpSpPr>
        <a:xfrm>
          <a:off x="0" y="0"/>
          <a:ext cx="0" cy="0"/>
          <a:chOff x="0" y="0"/>
          <a:chExt cx="0" cy="0"/>
        </a:xfrm>
      </p:grpSpPr>
      <p:sp>
        <p:nvSpPr>
          <p:cNvPr id="126" name="Google Shape;126;p22"/>
          <p:cNvSpPr txBox="1">
            <a:spLocks noGrp="1"/>
          </p:cNvSpPr>
          <p:nvPr>
            <p:ph type="title"/>
          </p:nvPr>
        </p:nvSpPr>
        <p:spPr>
          <a:xfrm>
            <a:off x="311700" y="0"/>
            <a:ext cx="85206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n"/>
              <a:t>Closing Words</a:t>
            </a:r>
            <a:endParaRPr/>
          </a:p>
        </p:txBody>
      </p:sp>
      <p:sp>
        <p:nvSpPr>
          <p:cNvPr id="127" name="Google Shape;127;p22"/>
          <p:cNvSpPr txBox="1">
            <a:spLocks noGrp="1"/>
          </p:cNvSpPr>
          <p:nvPr>
            <p:ph type="body" idx="1"/>
          </p:nvPr>
        </p:nvSpPr>
        <p:spPr>
          <a:xfrm>
            <a:off x="2649325" y="408750"/>
            <a:ext cx="4999500" cy="3957900"/>
          </a:xfrm>
          <a:prstGeom prst="rect">
            <a:avLst/>
          </a:prstGeom>
        </p:spPr>
        <p:txBody>
          <a:bodyPr spcFirstLastPara="1" wrap="square" lIns="91425" tIns="91425" rIns="91425" bIns="91425" anchor="t" anchorCtr="0">
            <a:noAutofit/>
          </a:bodyPr>
          <a:lstStyle/>
          <a:p>
            <a:pPr marL="0" lvl="0" indent="0" algn="l" rtl="0">
              <a:lnSpc>
                <a:spcPct val="95000"/>
              </a:lnSpc>
              <a:spcBef>
                <a:spcPts val="0"/>
              </a:spcBef>
              <a:spcAft>
                <a:spcPts val="0"/>
              </a:spcAft>
              <a:buClr>
                <a:schemeClr val="dk1"/>
              </a:buClr>
              <a:buSzPts val="852"/>
              <a:buFont typeface="Arial"/>
              <a:buNone/>
            </a:pPr>
            <a:r>
              <a:rPr lang="en" sz="1252">
                <a:solidFill>
                  <a:schemeClr val="dk1"/>
                </a:solidFill>
              </a:rPr>
              <a:t>In this community we hold hope close. We don’t</a:t>
            </a:r>
            <a:endParaRPr sz="1252">
              <a:solidFill>
                <a:schemeClr val="dk1"/>
              </a:solidFill>
            </a:endParaRPr>
          </a:p>
          <a:p>
            <a:pPr marL="0" lvl="0" indent="0" algn="l" rtl="0">
              <a:lnSpc>
                <a:spcPct val="95000"/>
              </a:lnSpc>
              <a:spcBef>
                <a:spcPts val="0"/>
              </a:spcBef>
              <a:spcAft>
                <a:spcPts val="0"/>
              </a:spcAft>
              <a:buClr>
                <a:schemeClr val="dk1"/>
              </a:buClr>
              <a:buSzPts val="852"/>
              <a:buFont typeface="Arial"/>
              <a:buNone/>
            </a:pPr>
            <a:r>
              <a:rPr lang="en" sz="1252">
                <a:solidFill>
                  <a:schemeClr val="dk1"/>
                </a:solidFill>
              </a:rPr>
              <a:t>always know what comes next, but that cannot dissuade</a:t>
            </a:r>
            <a:endParaRPr sz="1252">
              <a:solidFill>
                <a:schemeClr val="dk1"/>
              </a:solidFill>
            </a:endParaRPr>
          </a:p>
          <a:p>
            <a:pPr marL="0" lvl="0" indent="457200" algn="l" rtl="0">
              <a:lnSpc>
                <a:spcPct val="95000"/>
              </a:lnSpc>
              <a:spcBef>
                <a:spcPts val="0"/>
              </a:spcBef>
              <a:spcAft>
                <a:spcPts val="0"/>
              </a:spcAft>
              <a:buClr>
                <a:schemeClr val="dk1"/>
              </a:buClr>
              <a:buSzPts val="852"/>
              <a:buFont typeface="Arial"/>
              <a:buNone/>
            </a:pPr>
            <a:r>
              <a:rPr lang="en" sz="1252">
                <a:solidFill>
                  <a:schemeClr val="dk1"/>
                </a:solidFill>
              </a:rPr>
              <a:t>us.</a:t>
            </a:r>
            <a:endParaRPr sz="1252">
              <a:solidFill>
                <a:schemeClr val="dk1"/>
              </a:solidFill>
            </a:endParaRPr>
          </a:p>
          <a:p>
            <a:pPr marL="0" lvl="0" indent="0" algn="l" rtl="0">
              <a:lnSpc>
                <a:spcPct val="95000"/>
              </a:lnSpc>
              <a:spcBef>
                <a:spcPts val="0"/>
              </a:spcBef>
              <a:spcAft>
                <a:spcPts val="0"/>
              </a:spcAft>
              <a:buClr>
                <a:schemeClr val="dk1"/>
              </a:buClr>
              <a:buSzPts val="852"/>
              <a:buFont typeface="Arial"/>
              <a:buNone/>
            </a:pPr>
            <a:r>
              <a:rPr lang="en" sz="1252">
                <a:solidFill>
                  <a:schemeClr val="dk1"/>
                </a:solidFill>
              </a:rPr>
              <a:t>We don’t always know just what to do, but that will not </a:t>
            </a:r>
            <a:endParaRPr sz="1252">
              <a:solidFill>
                <a:schemeClr val="dk1"/>
              </a:solidFill>
            </a:endParaRPr>
          </a:p>
          <a:p>
            <a:pPr marL="0" lvl="0" indent="457200" algn="l" rtl="0">
              <a:lnSpc>
                <a:spcPct val="95000"/>
              </a:lnSpc>
              <a:spcBef>
                <a:spcPts val="0"/>
              </a:spcBef>
              <a:spcAft>
                <a:spcPts val="0"/>
              </a:spcAft>
              <a:buClr>
                <a:schemeClr val="dk1"/>
              </a:buClr>
              <a:buSzPts val="852"/>
              <a:buFont typeface="Arial"/>
              <a:buNone/>
            </a:pPr>
            <a:r>
              <a:rPr lang="en" sz="1252">
                <a:solidFill>
                  <a:schemeClr val="dk1"/>
                </a:solidFill>
              </a:rPr>
              <a:t>mean</a:t>
            </a:r>
            <a:endParaRPr sz="1252">
              <a:solidFill>
                <a:schemeClr val="dk1"/>
              </a:solidFill>
            </a:endParaRPr>
          </a:p>
          <a:p>
            <a:pPr marL="0" lvl="0" indent="0" algn="l" rtl="0">
              <a:lnSpc>
                <a:spcPct val="95000"/>
              </a:lnSpc>
              <a:spcBef>
                <a:spcPts val="0"/>
              </a:spcBef>
              <a:spcAft>
                <a:spcPts val="0"/>
              </a:spcAft>
              <a:buClr>
                <a:schemeClr val="dk1"/>
              </a:buClr>
              <a:buSzPts val="852"/>
              <a:buFont typeface="Arial"/>
              <a:buNone/>
            </a:pPr>
            <a:r>
              <a:rPr lang="en" sz="1252">
                <a:solidFill>
                  <a:schemeClr val="dk1"/>
                </a:solidFill>
              </a:rPr>
              <a:t>that we are lost in the wilderness. We rely on the </a:t>
            </a:r>
            <a:endParaRPr sz="1252">
              <a:solidFill>
                <a:schemeClr val="dk1"/>
              </a:solidFill>
            </a:endParaRPr>
          </a:p>
          <a:p>
            <a:pPr marL="0" lvl="0" indent="457200" algn="l" rtl="0">
              <a:lnSpc>
                <a:spcPct val="95000"/>
              </a:lnSpc>
              <a:spcBef>
                <a:spcPts val="0"/>
              </a:spcBef>
              <a:spcAft>
                <a:spcPts val="0"/>
              </a:spcAft>
              <a:buClr>
                <a:schemeClr val="dk1"/>
              </a:buClr>
              <a:buSzPts val="852"/>
              <a:buFont typeface="Arial"/>
              <a:buNone/>
            </a:pPr>
            <a:r>
              <a:rPr lang="en" sz="1252">
                <a:solidFill>
                  <a:schemeClr val="dk1"/>
                </a:solidFill>
              </a:rPr>
              <a:t>certainty</a:t>
            </a:r>
            <a:endParaRPr sz="1252">
              <a:solidFill>
                <a:schemeClr val="dk1"/>
              </a:solidFill>
            </a:endParaRPr>
          </a:p>
          <a:p>
            <a:pPr marL="0" lvl="0" indent="0" algn="l" rtl="0">
              <a:lnSpc>
                <a:spcPct val="95000"/>
              </a:lnSpc>
              <a:spcBef>
                <a:spcPts val="0"/>
              </a:spcBef>
              <a:spcAft>
                <a:spcPts val="0"/>
              </a:spcAft>
              <a:buClr>
                <a:schemeClr val="dk1"/>
              </a:buClr>
              <a:buSzPts val="852"/>
              <a:buFont typeface="Arial"/>
              <a:buNone/>
            </a:pPr>
            <a:r>
              <a:rPr lang="en" sz="1252">
                <a:solidFill>
                  <a:schemeClr val="dk1"/>
                </a:solidFill>
              </a:rPr>
              <a:t>beneath, the foundation of our values and ethics. We</a:t>
            </a:r>
            <a:endParaRPr sz="1252">
              <a:solidFill>
                <a:schemeClr val="dk1"/>
              </a:solidFill>
            </a:endParaRPr>
          </a:p>
          <a:p>
            <a:pPr marL="0" lvl="0" indent="0" algn="l" rtl="0">
              <a:lnSpc>
                <a:spcPct val="95000"/>
              </a:lnSpc>
              <a:spcBef>
                <a:spcPts val="0"/>
              </a:spcBef>
              <a:spcAft>
                <a:spcPts val="0"/>
              </a:spcAft>
              <a:buClr>
                <a:schemeClr val="dk1"/>
              </a:buClr>
              <a:buSzPts val="852"/>
              <a:buFont typeface="Arial"/>
              <a:buNone/>
            </a:pPr>
            <a:r>
              <a:rPr lang="en" sz="1252">
                <a:solidFill>
                  <a:schemeClr val="dk1"/>
                </a:solidFill>
              </a:rPr>
              <a:t>are the people who return to love like a North Star and </a:t>
            </a:r>
            <a:endParaRPr sz="1252">
              <a:solidFill>
                <a:schemeClr val="dk1"/>
              </a:solidFill>
            </a:endParaRPr>
          </a:p>
          <a:p>
            <a:pPr marL="0" lvl="0" indent="457200" algn="l" rtl="0">
              <a:lnSpc>
                <a:spcPct val="95000"/>
              </a:lnSpc>
              <a:spcBef>
                <a:spcPts val="0"/>
              </a:spcBef>
              <a:spcAft>
                <a:spcPts val="0"/>
              </a:spcAft>
              <a:buClr>
                <a:schemeClr val="dk1"/>
              </a:buClr>
              <a:buSzPts val="852"/>
              <a:buFont typeface="Arial"/>
              <a:buNone/>
            </a:pPr>
            <a:r>
              <a:rPr lang="en" sz="1252">
                <a:solidFill>
                  <a:schemeClr val="dk1"/>
                </a:solidFill>
              </a:rPr>
              <a:t>to</a:t>
            </a:r>
            <a:endParaRPr sz="1252">
              <a:solidFill>
                <a:schemeClr val="dk1"/>
              </a:solidFill>
            </a:endParaRPr>
          </a:p>
          <a:p>
            <a:pPr marL="0" lvl="0" indent="0" algn="l" rtl="0">
              <a:lnSpc>
                <a:spcPct val="95000"/>
              </a:lnSpc>
              <a:spcBef>
                <a:spcPts val="0"/>
              </a:spcBef>
              <a:spcAft>
                <a:spcPts val="0"/>
              </a:spcAft>
              <a:buClr>
                <a:schemeClr val="dk1"/>
              </a:buClr>
              <a:buSzPts val="852"/>
              <a:buFont typeface="Arial"/>
              <a:buNone/>
            </a:pPr>
            <a:r>
              <a:rPr lang="en" sz="1252">
                <a:solidFill>
                  <a:schemeClr val="dk1"/>
                </a:solidFill>
              </a:rPr>
              <a:t>the truth that we are greater together than we are alone.</a:t>
            </a:r>
            <a:endParaRPr sz="1252">
              <a:solidFill>
                <a:schemeClr val="dk1"/>
              </a:solidFill>
            </a:endParaRPr>
          </a:p>
          <a:p>
            <a:pPr marL="0" lvl="0" indent="0" algn="l" rtl="0">
              <a:lnSpc>
                <a:spcPct val="95000"/>
              </a:lnSpc>
              <a:spcBef>
                <a:spcPts val="0"/>
              </a:spcBef>
              <a:spcAft>
                <a:spcPts val="0"/>
              </a:spcAft>
              <a:buClr>
                <a:schemeClr val="dk1"/>
              </a:buClr>
              <a:buSzPts val="852"/>
              <a:buFont typeface="Arial"/>
              <a:buNone/>
            </a:pPr>
            <a:r>
              <a:rPr lang="en" sz="1252">
                <a:solidFill>
                  <a:schemeClr val="dk1"/>
                </a:solidFill>
              </a:rPr>
              <a:t>Our hope does not live in some glimmer of an indistinct</a:t>
            </a:r>
            <a:endParaRPr sz="1252">
              <a:solidFill>
                <a:schemeClr val="dk1"/>
              </a:solidFill>
            </a:endParaRPr>
          </a:p>
          <a:p>
            <a:pPr marL="0" lvl="0" indent="457200" algn="l" rtl="0">
              <a:lnSpc>
                <a:spcPct val="95000"/>
              </a:lnSpc>
              <a:spcBef>
                <a:spcPts val="0"/>
              </a:spcBef>
              <a:spcAft>
                <a:spcPts val="0"/>
              </a:spcAft>
              <a:buClr>
                <a:schemeClr val="dk1"/>
              </a:buClr>
              <a:buSzPts val="852"/>
              <a:buFont typeface="Arial"/>
              <a:buNone/>
            </a:pPr>
            <a:r>
              <a:rPr lang="en" sz="1252">
                <a:solidFill>
                  <a:schemeClr val="dk1"/>
                </a:solidFill>
              </a:rPr>
              <a:t>future. </a:t>
            </a:r>
            <a:endParaRPr sz="1252">
              <a:solidFill>
                <a:schemeClr val="dk1"/>
              </a:solidFill>
            </a:endParaRPr>
          </a:p>
          <a:p>
            <a:pPr marL="0" lvl="0" indent="0" algn="l" rtl="0">
              <a:lnSpc>
                <a:spcPct val="95000"/>
              </a:lnSpc>
              <a:spcBef>
                <a:spcPts val="0"/>
              </a:spcBef>
              <a:spcAft>
                <a:spcPts val="0"/>
              </a:spcAft>
              <a:buClr>
                <a:schemeClr val="dk1"/>
              </a:buClr>
              <a:buSzPts val="852"/>
              <a:buFont typeface="Arial"/>
              <a:buNone/>
            </a:pPr>
            <a:r>
              <a:rPr lang="en" sz="1252">
                <a:solidFill>
                  <a:schemeClr val="dk1"/>
                </a:solidFill>
              </a:rPr>
              <a:t>Rather, we know the way to the world of which we </a:t>
            </a:r>
            <a:endParaRPr sz="1252">
              <a:solidFill>
                <a:schemeClr val="dk1"/>
              </a:solidFill>
            </a:endParaRPr>
          </a:p>
          <a:p>
            <a:pPr marL="0" lvl="0" indent="457200" algn="l" rtl="0">
              <a:lnSpc>
                <a:spcPct val="95000"/>
              </a:lnSpc>
              <a:spcBef>
                <a:spcPts val="0"/>
              </a:spcBef>
              <a:spcAft>
                <a:spcPts val="0"/>
              </a:spcAft>
              <a:buClr>
                <a:schemeClr val="dk1"/>
              </a:buClr>
              <a:buSzPts val="852"/>
              <a:buFont typeface="Arial"/>
              <a:buNone/>
            </a:pPr>
            <a:r>
              <a:rPr lang="en" sz="1252">
                <a:solidFill>
                  <a:schemeClr val="dk1"/>
                </a:solidFill>
              </a:rPr>
              <a:t>dream,</a:t>
            </a:r>
            <a:endParaRPr sz="1252">
              <a:solidFill>
                <a:schemeClr val="dk1"/>
              </a:solidFill>
            </a:endParaRPr>
          </a:p>
          <a:p>
            <a:pPr marL="0" lvl="0" indent="0" algn="l" rtl="0">
              <a:lnSpc>
                <a:spcPct val="95000"/>
              </a:lnSpc>
              <a:spcBef>
                <a:spcPts val="0"/>
              </a:spcBef>
              <a:spcAft>
                <a:spcPts val="0"/>
              </a:spcAft>
              <a:buClr>
                <a:schemeClr val="dk1"/>
              </a:buClr>
              <a:buSzPts val="852"/>
              <a:buFont typeface="Arial"/>
              <a:buNone/>
            </a:pPr>
            <a:r>
              <a:rPr lang="en" sz="1252">
                <a:solidFill>
                  <a:schemeClr val="dk1"/>
                </a:solidFill>
              </a:rPr>
              <a:t>and by covenant and the movement forward of one right </a:t>
            </a:r>
            <a:endParaRPr sz="1252">
              <a:solidFill>
                <a:schemeClr val="dk1"/>
              </a:solidFill>
            </a:endParaRPr>
          </a:p>
          <a:p>
            <a:pPr marL="0" lvl="0" indent="457200" algn="l" rtl="0">
              <a:lnSpc>
                <a:spcPct val="95000"/>
              </a:lnSpc>
              <a:spcBef>
                <a:spcPts val="0"/>
              </a:spcBef>
              <a:spcAft>
                <a:spcPts val="0"/>
              </a:spcAft>
              <a:buClr>
                <a:schemeClr val="dk1"/>
              </a:buClr>
              <a:buSzPts val="852"/>
              <a:buFont typeface="Arial"/>
              <a:buNone/>
            </a:pPr>
            <a:r>
              <a:rPr lang="en" sz="1252">
                <a:solidFill>
                  <a:schemeClr val="dk1"/>
                </a:solidFill>
              </a:rPr>
              <a:t>action</a:t>
            </a:r>
            <a:endParaRPr sz="1252">
              <a:solidFill>
                <a:schemeClr val="dk1"/>
              </a:solidFill>
            </a:endParaRPr>
          </a:p>
          <a:p>
            <a:pPr marL="0" lvl="0" indent="0" algn="l" rtl="0">
              <a:lnSpc>
                <a:spcPct val="95000"/>
              </a:lnSpc>
              <a:spcBef>
                <a:spcPts val="0"/>
              </a:spcBef>
              <a:spcAft>
                <a:spcPts val="0"/>
              </a:spcAft>
              <a:buClr>
                <a:schemeClr val="dk1"/>
              </a:buClr>
              <a:buSzPts val="852"/>
              <a:buFont typeface="Arial"/>
              <a:buNone/>
            </a:pPr>
            <a:r>
              <a:rPr lang="en" sz="1252">
                <a:solidFill>
                  <a:schemeClr val="dk1"/>
                </a:solidFill>
              </a:rPr>
              <a:t>and the next, we know that one day we will arrive at</a:t>
            </a:r>
            <a:endParaRPr sz="1252">
              <a:solidFill>
                <a:schemeClr val="dk1"/>
              </a:solidFill>
            </a:endParaRPr>
          </a:p>
          <a:p>
            <a:pPr marL="0" lvl="0" indent="0" algn="l" rtl="0">
              <a:lnSpc>
                <a:spcPct val="95000"/>
              </a:lnSpc>
              <a:spcBef>
                <a:spcPts val="0"/>
              </a:spcBef>
              <a:spcAft>
                <a:spcPts val="0"/>
              </a:spcAft>
              <a:buClr>
                <a:schemeClr val="dk1"/>
              </a:buClr>
              <a:buSzPts val="852"/>
              <a:buFont typeface="Arial"/>
              <a:buNone/>
            </a:pPr>
            <a:r>
              <a:rPr lang="en" sz="1252">
                <a:solidFill>
                  <a:schemeClr val="dk1"/>
                </a:solidFill>
              </a:rPr>
              <a:t>	home.</a:t>
            </a:r>
            <a:endParaRPr sz="1252">
              <a:solidFill>
                <a:schemeClr val="dk1"/>
              </a:solidFill>
            </a:endParaRPr>
          </a:p>
          <a:p>
            <a:pPr marL="0" lvl="0" indent="0" algn="l" rtl="0">
              <a:lnSpc>
                <a:spcPct val="95000"/>
              </a:lnSpc>
              <a:spcBef>
                <a:spcPts val="0"/>
              </a:spcBef>
              <a:spcAft>
                <a:spcPts val="0"/>
              </a:spcAft>
              <a:buClr>
                <a:schemeClr val="dk1"/>
              </a:buClr>
              <a:buSzPts val="852"/>
              <a:buFont typeface="Arial"/>
              <a:buNone/>
            </a:pPr>
            <a:br>
              <a:rPr lang="en" sz="1252">
                <a:solidFill>
                  <a:schemeClr val="dk1"/>
                </a:solidFill>
              </a:rPr>
            </a:br>
            <a:r>
              <a:rPr lang="en" sz="1452" b="1">
                <a:solidFill>
                  <a:schemeClr val="dk1"/>
                </a:solidFill>
              </a:rPr>
              <a:t> “We Hold Hope Close” by Rev. </a:t>
            </a:r>
            <a:r>
              <a:rPr lang="en" sz="1452" b="1" u="sng">
                <a:solidFill>
                  <a:srgbClr val="1155CC"/>
                </a:solidFill>
                <a:hlinkClick r:id="rId3">
                  <a:extLst>
                    <a:ext uri="{A12FA001-AC4F-418D-AE19-62706E023703}">
                      <ahyp:hlinkClr xmlns:ahyp="http://schemas.microsoft.com/office/drawing/2018/hyperlinkcolor" val="tx"/>
                    </a:ext>
                  </a:extLst>
                </a:hlinkClick>
              </a:rPr>
              <a:t>Julián Jamaica Soto</a:t>
            </a:r>
            <a:endParaRPr sz="2150" b="1">
              <a:solidFill>
                <a:schemeClr val="dk1"/>
              </a:solidFill>
            </a:endParaRPr>
          </a:p>
        </p:txBody>
      </p:sp>
      <p:pic>
        <p:nvPicPr>
          <p:cNvPr id="128" name="Google Shape;128;p22"/>
          <p:cNvPicPr preferRelativeResize="0"/>
          <p:nvPr/>
        </p:nvPicPr>
        <p:blipFill>
          <a:blip r:embed="rId4">
            <a:alphaModFix/>
          </a:blip>
          <a:stretch>
            <a:fillRect/>
          </a:stretch>
        </p:blipFill>
        <p:spPr>
          <a:xfrm>
            <a:off x="0" y="4366650"/>
            <a:ext cx="9144000" cy="876300"/>
          </a:xfrm>
          <a:prstGeom prst="rect">
            <a:avLst/>
          </a:prstGeom>
          <a:noFill/>
          <a:ln>
            <a:noFill/>
          </a:ln>
        </p:spPr>
      </p:pic>
      <p:pic>
        <p:nvPicPr>
          <p:cNvPr id="129" name="Google Shape;129;p22"/>
          <p:cNvPicPr preferRelativeResize="0"/>
          <p:nvPr/>
        </p:nvPicPr>
        <p:blipFill>
          <a:blip r:embed="rId5">
            <a:alphaModFix/>
          </a:blip>
          <a:stretch>
            <a:fillRect/>
          </a:stretch>
        </p:blipFill>
        <p:spPr>
          <a:xfrm>
            <a:off x="7336092" y="4366652"/>
            <a:ext cx="1707363" cy="776850"/>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sp>
        <p:nvSpPr>
          <p:cNvPr id="62" name="Google Shape;62;p14"/>
          <p:cNvSpPr txBox="1">
            <a:spLocks noGrp="1"/>
          </p:cNvSpPr>
          <p:nvPr>
            <p:ph type="title"/>
          </p:nvPr>
        </p:nvSpPr>
        <p:spPr>
          <a:xfrm>
            <a:off x="311700" y="204150"/>
            <a:ext cx="85206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n"/>
              <a:t>Opening Words</a:t>
            </a:r>
            <a:endParaRPr/>
          </a:p>
        </p:txBody>
      </p:sp>
      <p:sp>
        <p:nvSpPr>
          <p:cNvPr id="63" name="Google Shape;63;p14"/>
          <p:cNvSpPr txBox="1">
            <a:spLocks noGrp="1"/>
          </p:cNvSpPr>
          <p:nvPr>
            <p:ph type="body" idx="1"/>
          </p:nvPr>
        </p:nvSpPr>
        <p:spPr>
          <a:xfrm>
            <a:off x="311700" y="652950"/>
            <a:ext cx="8520600" cy="34164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Clr>
                <a:schemeClr val="dk1"/>
              </a:buClr>
              <a:buSzPts val="1100"/>
              <a:buFont typeface="Arial"/>
              <a:buNone/>
            </a:pPr>
            <a:r>
              <a:rPr lang="en" sz="1700">
                <a:solidFill>
                  <a:schemeClr val="dk1"/>
                </a:solidFill>
              </a:rPr>
              <a:t>“Do you already know that your existence--who and how you are--is in and of itself a contribution to the people and place around you? Not after or because you do some particular thing, but simply the miracle of your life. And that the people around you, and the place(s), have contributions as well? Do you understand that your quality of life and your survival are tied to how authentic and generous the connections are between you and the people and place you live with and in?</a:t>
            </a:r>
            <a:endParaRPr sz="1700">
              <a:solidFill>
                <a:schemeClr val="dk1"/>
              </a:solidFill>
            </a:endParaRPr>
          </a:p>
          <a:p>
            <a:pPr marL="0" lvl="0" indent="0" algn="l" rtl="0">
              <a:spcBef>
                <a:spcPts val="0"/>
              </a:spcBef>
              <a:spcAft>
                <a:spcPts val="0"/>
              </a:spcAft>
              <a:buClr>
                <a:schemeClr val="dk1"/>
              </a:buClr>
              <a:buSzPts val="1100"/>
              <a:buFont typeface="Arial"/>
              <a:buNone/>
            </a:pPr>
            <a:endParaRPr sz="1700">
              <a:solidFill>
                <a:schemeClr val="dk1"/>
              </a:solidFill>
            </a:endParaRPr>
          </a:p>
          <a:p>
            <a:pPr marL="0" lvl="0" indent="0" algn="l" rtl="0">
              <a:spcBef>
                <a:spcPts val="0"/>
              </a:spcBef>
              <a:spcAft>
                <a:spcPts val="0"/>
              </a:spcAft>
              <a:buClr>
                <a:schemeClr val="dk1"/>
              </a:buClr>
              <a:buSzPts val="1100"/>
              <a:buFont typeface="Arial"/>
              <a:buNone/>
            </a:pPr>
            <a:r>
              <a:rPr lang="en" sz="1700">
                <a:solidFill>
                  <a:schemeClr val="dk1"/>
                </a:solidFill>
              </a:rPr>
              <a:t>Are you actively practicing generosity and vulnerability in order to make the connections between you and others clear, open, available, durable? Generosity here means giving of what you have without strings or expectations attached. Vulnerability means showing your needs.”</a:t>
            </a:r>
            <a:endParaRPr sz="1700">
              <a:solidFill>
                <a:schemeClr val="dk1"/>
              </a:solidFill>
            </a:endParaRPr>
          </a:p>
          <a:p>
            <a:pPr marL="0" lvl="0" indent="0" algn="l" rtl="0">
              <a:spcBef>
                <a:spcPts val="0"/>
              </a:spcBef>
              <a:spcAft>
                <a:spcPts val="0"/>
              </a:spcAft>
              <a:buClr>
                <a:schemeClr val="dk1"/>
              </a:buClr>
              <a:buSzPts val="1100"/>
              <a:buFont typeface="Arial"/>
              <a:buNone/>
            </a:pPr>
            <a:r>
              <a:rPr lang="en" sz="1700">
                <a:solidFill>
                  <a:schemeClr val="dk1"/>
                </a:solidFill>
              </a:rPr>
              <a:t>― adrienne maree brown, </a:t>
            </a:r>
            <a:r>
              <a:rPr lang="en" sz="1700" u="sng">
                <a:solidFill>
                  <a:srgbClr val="1155CC"/>
                </a:solidFill>
                <a:hlinkClick r:id="rId3">
                  <a:extLst>
                    <a:ext uri="{A12FA001-AC4F-418D-AE19-62706E023703}">
                      <ahyp:hlinkClr xmlns:ahyp="http://schemas.microsoft.com/office/drawing/2018/hyperlinkcolor" val="tx"/>
                    </a:ext>
                  </a:extLst>
                </a:hlinkClick>
              </a:rPr>
              <a:t>Emergent Strategy: Shaping Change, Changing Worlds</a:t>
            </a:r>
            <a:endParaRPr sz="2400"/>
          </a:p>
        </p:txBody>
      </p:sp>
      <p:pic>
        <p:nvPicPr>
          <p:cNvPr id="64" name="Google Shape;64;p14"/>
          <p:cNvPicPr preferRelativeResize="0"/>
          <p:nvPr/>
        </p:nvPicPr>
        <p:blipFill>
          <a:blip r:embed="rId4">
            <a:alphaModFix/>
          </a:blip>
          <a:stretch>
            <a:fillRect/>
          </a:stretch>
        </p:blipFill>
        <p:spPr>
          <a:xfrm>
            <a:off x="0" y="4366650"/>
            <a:ext cx="9144000" cy="876300"/>
          </a:xfrm>
          <a:prstGeom prst="rect">
            <a:avLst/>
          </a:prstGeom>
          <a:noFill/>
          <a:ln>
            <a:noFill/>
          </a:ln>
        </p:spPr>
      </p:pic>
      <p:pic>
        <p:nvPicPr>
          <p:cNvPr id="65" name="Google Shape;65;p14"/>
          <p:cNvPicPr preferRelativeResize="0"/>
          <p:nvPr/>
        </p:nvPicPr>
        <p:blipFill>
          <a:blip r:embed="rId5">
            <a:alphaModFix/>
          </a:blip>
          <a:stretch>
            <a:fillRect/>
          </a:stretch>
        </p:blipFill>
        <p:spPr>
          <a:xfrm>
            <a:off x="6790100" y="4118232"/>
            <a:ext cx="2253362" cy="1025275"/>
          </a:xfrm>
          <a:prstGeom prst="rect">
            <a:avLst/>
          </a:prstGeom>
          <a:noFill/>
          <a:ln>
            <a:noFill/>
          </a:ln>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69"/>
        <p:cNvGrpSpPr/>
        <p:nvPr/>
      </p:nvGrpSpPr>
      <p:grpSpPr>
        <a:xfrm>
          <a:off x="0" y="0"/>
          <a:ext cx="0" cy="0"/>
          <a:chOff x="0" y="0"/>
          <a:chExt cx="0" cy="0"/>
        </a:xfrm>
      </p:grpSpPr>
      <p:sp>
        <p:nvSpPr>
          <p:cNvPr id="70" name="Google Shape;70;p15"/>
          <p:cNvSpPr txBox="1">
            <a:spLocks noGrp="1"/>
          </p:cNvSpPr>
          <p:nvPr>
            <p:ph type="title"/>
          </p:nvPr>
        </p:nvSpPr>
        <p:spPr>
          <a:xfrm>
            <a:off x="311700" y="57050"/>
            <a:ext cx="85206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n"/>
              <a:t>Agenda</a:t>
            </a:r>
            <a:endParaRPr/>
          </a:p>
          <a:p>
            <a:pPr marL="0" lvl="0" indent="0" algn="l" rtl="0">
              <a:spcBef>
                <a:spcPts val="0"/>
              </a:spcBef>
              <a:spcAft>
                <a:spcPts val="0"/>
              </a:spcAft>
              <a:buNone/>
            </a:pPr>
            <a:endParaRPr/>
          </a:p>
        </p:txBody>
      </p:sp>
      <p:sp>
        <p:nvSpPr>
          <p:cNvPr id="71" name="Google Shape;71;p15"/>
          <p:cNvSpPr txBox="1">
            <a:spLocks noGrp="1"/>
          </p:cNvSpPr>
          <p:nvPr>
            <p:ph type="body" idx="1"/>
          </p:nvPr>
        </p:nvSpPr>
        <p:spPr>
          <a:xfrm>
            <a:off x="234100" y="488850"/>
            <a:ext cx="8520600" cy="4126800"/>
          </a:xfrm>
          <a:prstGeom prst="rect">
            <a:avLst/>
          </a:prstGeom>
        </p:spPr>
        <p:txBody>
          <a:bodyPr spcFirstLastPara="1" wrap="square" lIns="91425" tIns="91425" rIns="91425" bIns="91425" anchor="t" anchorCtr="0">
            <a:normAutofit lnSpcReduction="20000"/>
          </a:bodyPr>
          <a:lstStyle/>
          <a:p>
            <a:pPr marL="0" lvl="0" indent="0" algn="l" rtl="0">
              <a:spcBef>
                <a:spcPts val="0"/>
              </a:spcBef>
              <a:spcAft>
                <a:spcPts val="0"/>
              </a:spcAft>
              <a:buClr>
                <a:schemeClr val="dk1"/>
              </a:buClr>
              <a:buSzPts val="1100"/>
              <a:buFont typeface="Arial"/>
              <a:buNone/>
            </a:pPr>
            <a:endParaRPr sz="1100" b="1">
              <a:solidFill>
                <a:schemeClr val="dk1"/>
              </a:solidFill>
            </a:endParaRPr>
          </a:p>
          <a:p>
            <a:pPr marL="114300" lvl="0" indent="0" algn="l" rtl="0">
              <a:spcBef>
                <a:spcPts val="0"/>
              </a:spcBef>
              <a:spcAft>
                <a:spcPts val="0"/>
              </a:spcAft>
              <a:buClr>
                <a:schemeClr val="dk1"/>
              </a:buClr>
              <a:buSzPts val="1100"/>
              <a:buFont typeface="Arial"/>
              <a:buNone/>
            </a:pPr>
            <a:r>
              <a:rPr lang="en" sz="1390" b="1">
                <a:solidFill>
                  <a:schemeClr val="dk1"/>
                </a:solidFill>
              </a:rPr>
              <a:t>Welcome and Introduction                                                                	5 minutes</a:t>
            </a:r>
            <a:endParaRPr sz="1390" b="1">
              <a:solidFill>
                <a:schemeClr val="dk1"/>
              </a:solidFill>
            </a:endParaRPr>
          </a:p>
          <a:p>
            <a:pPr marL="114300" lvl="0" indent="0" algn="l" rtl="0">
              <a:spcBef>
                <a:spcPts val="800"/>
              </a:spcBef>
              <a:spcAft>
                <a:spcPts val="0"/>
              </a:spcAft>
              <a:buClr>
                <a:schemeClr val="dk1"/>
              </a:buClr>
              <a:buSzPts val="1100"/>
              <a:buFont typeface="Arial"/>
              <a:buNone/>
            </a:pPr>
            <a:r>
              <a:rPr lang="en" sz="1390" b="1">
                <a:solidFill>
                  <a:schemeClr val="dk1"/>
                </a:solidFill>
              </a:rPr>
              <a:t>Chalice Lighting and Opening Words                                              	5 minutes                                                                                                             </a:t>
            </a:r>
            <a:endParaRPr sz="1390" b="1">
              <a:solidFill>
                <a:schemeClr val="dk1"/>
              </a:solidFill>
            </a:endParaRPr>
          </a:p>
          <a:p>
            <a:pPr marL="114300" lvl="0" indent="0" algn="l" rtl="0">
              <a:spcBef>
                <a:spcPts val="800"/>
              </a:spcBef>
              <a:spcAft>
                <a:spcPts val="0"/>
              </a:spcAft>
              <a:buClr>
                <a:schemeClr val="dk1"/>
              </a:buClr>
              <a:buSzPts val="1100"/>
              <a:buFont typeface="Arial"/>
              <a:buNone/>
            </a:pPr>
            <a:r>
              <a:rPr lang="en" sz="1390" b="1">
                <a:solidFill>
                  <a:schemeClr val="dk1"/>
                </a:solidFill>
              </a:rPr>
              <a:t>Land Acknowledgement                                                                    5 minutes</a:t>
            </a:r>
            <a:endParaRPr sz="1390" b="1">
              <a:solidFill>
                <a:schemeClr val="dk1"/>
              </a:solidFill>
            </a:endParaRPr>
          </a:p>
          <a:p>
            <a:pPr marL="114300" lvl="0" indent="0" algn="l" rtl="0">
              <a:spcBef>
                <a:spcPts val="800"/>
              </a:spcBef>
              <a:spcAft>
                <a:spcPts val="0"/>
              </a:spcAft>
              <a:buClr>
                <a:schemeClr val="dk1"/>
              </a:buClr>
              <a:buSzPts val="1100"/>
              <a:buFont typeface="Arial"/>
              <a:buNone/>
            </a:pPr>
            <a:r>
              <a:rPr lang="en" sz="1390" b="1">
                <a:solidFill>
                  <a:schemeClr val="dk1"/>
                </a:solidFill>
              </a:rPr>
              <a:t>Agenda Sharing                                                                                  5 minutes</a:t>
            </a:r>
            <a:endParaRPr sz="1390" b="1">
              <a:solidFill>
                <a:schemeClr val="dk1"/>
              </a:solidFill>
            </a:endParaRPr>
          </a:p>
          <a:p>
            <a:pPr marL="114300" lvl="0" indent="0" algn="l" rtl="0">
              <a:spcBef>
                <a:spcPts val="800"/>
              </a:spcBef>
              <a:spcAft>
                <a:spcPts val="0"/>
              </a:spcAft>
              <a:buClr>
                <a:schemeClr val="dk1"/>
              </a:buClr>
              <a:buSzPts val="1100"/>
              <a:buFont typeface="Arial"/>
              <a:buNone/>
            </a:pPr>
            <a:r>
              <a:rPr lang="en" sz="1390" b="1">
                <a:solidFill>
                  <a:schemeClr val="dk1"/>
                </a:solidFill>
              </a:rPr>
              <a:t>Covenant Review                                                                                5  minutes</a:t>
            </a:r>
            <a:endParaRPr sz="1390" b="1">
              <a:solidFill>
                <a:schemeClr val="dk1"/>
              </a:solidFill>
            </a:endParaRPr>
          </a:p>
          <a:p>
            <a:pPr marL="114300" lvl="0" indent="0" algn="l" rtl="0">
              <a:spcBef>
                <a:spcPts val="800"/>
              </a:spcBef>
              <a:spcAft>
                <a:spcPts val="0"/>
              </a:spcAft>
              <a:buClr>
                <a:schemeClr val="dk1"/>
              </a:buClr>
              <a:buSzPts val="1100"/>
              <a:buFont typeface="Arial"/>
              <a:buNone/>
            </a:pPr>
            <a:r>
              <a:rPr lang="en" sz="1390" b="1">
                <a:solidFill>
                  <a:schemeClr val="dk1"/>
                </a:solidFill>
              </a:rPr>
              <a:t>Check In                                                                                               10 minutes</a:t>
            </a:r>
            <a:endParaRPr sz="1390" b="1">
              <a:solidFill>
                <a:schemeClr val="dk1"/>
              </a:solidFill>
            </a:endParaRPr>
          </a:p>
          <a:p>
            <a:pPr marL="114300" lvl="0" indent="0" algn="l" rtl="0">
              <a:spcBef>
                <a:spcPts val="800"/>
              </a:spcBef>
              <a:spcAft>
                <a:spcPts val="0"/>
              </a:spcAft>
              <a:buClr>
                <a:schemeClr val="dk1"/>
              </a:buClr>
              <a:buSzPts val="1100"/>
              <a:buFont typeface="Arial"/>
              <a:buNone/>
            </a:pPr>
            <a:r>
              <a:rPr lang="en" sz="1390" b="1">
                <a:solidFill>
                  <a:schemeClr val="dk1"/>
                </a:solidFill>
              </a:rPr>
              <a:t>Equity Breakout Groups                                                                     20 minutes</a:t>
            </a:r>
            <a:endParaRPr sz="1390" b="1">
              <a:solidFill>
                <a:schemeClr val="dk1"/>
              </a:solidFill>
            </a:endParaRPr>
          </a:p>
          <a:p>
            <a:pPr marL="114300" lvl="0" indent="0" algn="l" rtl="0">
              <a:spcBef>
                <a:spcPts val="800"/>
              </a:spcBef>
              <a:spcAft>
                <a:spcPts val="0"/>
              </a:spcAft>
              <a:buClr>
                <a:schemeClr val="dk1"/>
              </a:buClr>
              <a:buSzPts val="1100"/>
              <a:buFont typeface="Arial"/>
              <a:buNone/>
            </a:pPr>
            <a:r>
              <a:rPr lang="en" sz="1390" b="1">
                <a:solidFill>
                  <a:schemeClr val="dk1"/>
                </a:solidFill>
              </a:rPr>
              <a:t>BREAK                                                                                                  5 minutes</a:t>
            </a:r>
            <a:endParaRPr sz="1390" b="1">
              <a:solidFill>
                <a:schemeClr val="dk1"/>
              </a:solidFill>
            </a:endParaRPr>
          </a:p>
          <a:p>
            <a:pPr marL="114300" lvl="0" indent="0" algn="l" rtl="0">
              <a:spcBef>
                <a:spcPts val="800"/>
              </a:spcBef>
              <a:spcAft>
                <a:spcPts val="0"/>
              </a:spcAft>
              <a:buClr>
                <a:schemeClr val="dk1"/>
              </a:buClr>
              <a:buSzPts val="1100"/>
              <a:buFont typeface="Arial"/>
              <a:buNone/>
            </a:pPr>
            <a:r>
              <a:rPr lang="en" sz="1390" b="1">
                <a:solidFill>
                  <a:schemeClr val="dk1"/>
                </a:solidFill>
              </a:rPr>
              <a:t>Technology and Communication as Welcome                                 10 minutes</a:t>
            </a:r>
            <a:endParaRPr sz="1390" b="1">
              <a:solidFill>
                <a:schemeClr val="dk1"/>
              </a:solidFill>
            </a:endParaRPr>
          </a:p>
          <a:p>
            <a:pPr marL="114300" lvl="0" indent="0" algn="l" rtl="0">
              <a:spcBef>
                <a:spcPts val="800"/>
              </a:spcBef>
              <a:spcAft>
                <a:spcPts val="0"/>
              </a:spcAft>
              <a:buClr>
                <a:schemeClr val="dk1"/>
              </a:buClr>
              <a:buSzPts val="1100"/>
              <a:buFont typeface="Arial"/>
              <a:buNone/>
            </a:pPr>
            <a:r>
              <a:rPr lang="en" sz="1390" b="1">
                <a:solidFill>
                  <a:schemeClr val="dk1"/>
                </a:solidFill>
              </a:rPr>
              <a:t>Case Studies                                                                                        45 minutes</a:t>
            </a:r>
            <a:endParaRPr sz="1390" b="1">
              <a:solidFill>
                <a:schemeClr val="dk1"/>
              </a:solidFill>
            </a:endParaRPr>
          </a:p>
          <a:p>
            <a:pPr marL="114300" lvl="0" indent="0" algn="l" rtl="0">
              <a:spcBef>
                <a:spcPts val="800"/>
              </a:spcBef>
              <a:spcAft>
                <a:spcPts val="0"/>
              </a:spcAft>
              <a:buClr>
                <a:schemeClr val="dk1"/>
              </a:buClr>
              <a:buSzPts val="1100"/>
              <a:buFont typeface="Arial"/>
              <a:buNone/>
            </a:pPr>
            <a:r>
              <a:rPr lang="en" sz="1390" b="1">
                <a:solidFill>
                  <a:schemeClr val="dk1"/>
                </a:solidFill>
              </a:rPr>
              <a:t>Closing/Extinguish Chalice                                                                 5 minutes</a:t>
            </a:r>
            <a:endParaRPr sz="1390" b="1">
              <a:solidFill>
                <a:schemeClr val="dk1"/>
              </a:solidFill>
            </a:endParaRPr>
          </a:p>
          <a:p>
            <a:pPr marL="5029200" marR="63500" lvl="0" indent="457200" algn="l" rtl="0">
              <a:spcBef>
                <a:spcPts val="800"/>
              </a:spcBef>
              <a:spcAft>
                <a:spcPts val="0"/>
              </a:spcAft>
              <a:buClr>
                <a:schemeClr val="dk1"/>
              </a:buClr>
              <a:buSzPts val="1100"/>
              <a:buFont typeface="Arial"/>
              <a:buNone/>
            </a:pPr>
            <a:r>
              <a:rPr lang="en" sz="1390" b="1">
                <a:solidFill>
                  <a:schemeClr val="dk1"/>
                </a:solidFill>
              </a:rPr>
              <a:t>Total Time: 2 hours</a:t>
            </a:r>
            <a:endParaRPr sz="2090"/>
          </a:p>
        </p:txBody>
      </p:sp>
      <p:pic>
        <p:nvPicPr>
          <p:cNvPr id="72" name="Google Shape;72;p15"/>
          <p:cNvPicPr preferRelativeResize="0"/>
          <p:nvPr/>
        </p:nvPicPr>
        <p:blipFill>
          <a:blip r:embed="rId3">
            <a:alphaModFix/>
          </a:blip>
          <a:stretch>
            <a:fillRect/>
          </a:stretch>
        </p:blipFill>
        <p:spPr>
          <a:xfrm>
            <a:off x="0" y="4366650"/>
            <a:ext cx="9144000" cy="876300"/>
          </a:xfrm>
          <a:prstGeom prst="rect">
            <a:avLst/>
          </a:prstGeom>
          <a:noFill/>
          <a:ln>
            <a:noFill/>
          </a:ln>
        </p:spPr>
      </p:pic>
      <p:pic>
        <p:nvPicPr>
          <p:cNvPr id="73" name="Google Shape;73;p15"/>
          <p:cNvPicPr preferRelativeResize="0"/>
          <p:nvPr/>
        </p:nvPicPr>
        <p:blipFill>
          <a:blip r:embed="rId4">
            <a:alphaModFix/>
          </a:blip>
          <a:stretch>
            <a:fillRect/>
          </a:stretch>
        </p:blipFill>
        <p:spPr>
          <a:xfrm>
            <a:off x="7336095" y="4366650"/>
            <a:ext cx="1707354" cy="776850"/>
          </a:xfrm>
          <a:prstGeom prst="rect">
            <a:avLst/>
          </a:prstGeom>
          <a:noFill/>
          <a:ln>
            <a:noFill/>
          </a:ln>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77"/>
        <p:cNvGrpSpPr/>
        <p:nvPr/>
      </p:nvGrpSpPr>
      <p:grpSpPr>
        <a:xfrm>
          <a:off x="0" y="0"/>
          <a:ext cx="0" cy="0"/>
          <a:chOff x="0" y="0"/>
          <a:chExt cx="0" cy="0"/>
        </a:xfrm>
      </p:grpSpPr>
      <p:sp>
        <p:nvSpPr>
          <p:cNvPr id="78" name="Google Shape;78;p16"/>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SzPts val="990"/>
              <a:buNone/>
            </a:pPr>
            <a:r>
              <a:rPr lang="en" sz="3520"/>
              <a:t>Please Share</a:t>
            </a:r>
            <a:endParaRPr sz="3520"/>
          </a:p>
        </p:txBody>
      </p:sp>
      <p:sp>
        <p:nvSpPr>
          <p:cNvPr id="79" name="Google Shape;79;p16"/>
          <p:cNvSpPr txBox="1">
            <a:spLocks noGrp="1"/>
          </p:cNvSpPr>
          <p:nvPr>
            <p:ph type="body" idx="1"/>
          </p:nvPr>
        </p:nvSpPr>
        <p:spPr>
          <a:xfrm>
            <a:off x="311700" y="1135675"/>
            <a:ext cx="8520600" cy="2687700"/>
          </a:xfrm>
          <a:prstGeom prst="rect">
            <a:avLst/>
          </a:prstGeom>
        </p:spPr>
        <p:txBody>
          <a:bodyPr spcFirstLastPara="1" wrap="square" lIns="91425" tIns="91425" rIns="91425" bIns="91425" anchor="t" anchorCtr="0">
            <a:noAutofit/>
          </a:bodyPr>
          <a:lstStyle/>
          <a:p>
            <a:pPr marL="1371600" lvl="0" indent="-406400" algn="l" rtl="0">
              <a:lnSpc>
                <a:spcPct val="200000"/>
              </a:lnSpc>
              <a:spcBef>
                <a:spcPts val="100"/>
              </a:spcBef>
              <a:spcAft>
                <a:spcPts val="0"/>
              </a:spcAft>
              <a:buClr>
                <a:schemeClr val="dk1"/>
              </a:buClr>
              <a:buSzPts val="2800"/>
              <a:buChar char="●"/>
            </a:pPr>
            <a:r>
              <a:rPr lang="en" sz="2800">
                <a:solidFill>
                  <a:schemeClr val="dk1"/>
                </a:solidFill>
              </a:rPr>
              <a:t>Name</a:t>
            </a:r>
            <a:endParaRPr sz="2800">
              <a:solidFill>
                <a:schemeClr val="dk1"/>
              </a:solidFill>
            </a:endParaRPr>
          </a:p>
          <a:p>
            <a:pPr marL="1371600" lvl="0" indent="-406400" algn="l" rtl="0">
              <a:lnSpc>
                <a:spcPct val="200000"/>
              </a:lnSpc>
              <a:spcBef>
                <a:spcPts val="0"/>
              </a:spcBef>
              <a:spcAft>
                <a:spcPts val="0"/>
              </a:spcAft>
              <a:buClr>
                <a:schemeClr val="dk1"/>
              </a:buClr>
              <a:buSzPts val="2800"/>
              <a:buChar char="●"/>
            </a:pPr>
            <a:r>
              <a:rPr lang="en" sz="2800">
                <a:solidFill>
                  <a:schemeClr val="dk1"/>
                </a:solidFill>
              </a:rPr>
              <a:t>Pronouns (if you choose)</a:t>
            </a:r>
            <a:endParaRPr sz="2800">
              <a:solidFill>
                <a:schemeClr val="dk1"/>
              </a:solidFill>
            </a:endParaRPr>
          </a:p>
          <a:p>
            <a:pPr marL="1371600" lvl="0" indent="-406400" algn="l" rtl="0">
              <a:lnSpc>
                <a:spcPct val="200000"/>
              </a:lnSpc>
              <a:spcBef>
                <a:spcPts val="0"/>
              </a:spcBef>
              <a:spcAft>
                <a:spcPts val="0"/>
              </a:spcAft>
              <a:buClr>
                <a:schemeClr val="dk1"/>
              </a:buClr>
              <a:buSzPts val="2800"/>
              <a:buChar char="●"/>
            </a:pPr>
            <a:r>
              <a:rPr lang="en" sz="2800">
                <a:solidFill>
                  <a:schemeClr val="dk1"/>
                </a:solidFill>
              </a:rPr>
              <a:t>Racial Equity Principle you are interested in</a:t>
            </a:r>
            <a:endParaRPr sz="3500"/>
          </a:p>
        </p:txBody>
      </p:sp>
      <p:pic>
        <p:nvPicPr>
          <p:cNvPr id="80" name="Google Shape;80;p16"/>
          <p:cNvPicPr preferRelativeResize="0"/>
          <p:nvPr/>
        </p:nvPicPr>
        <p:blipFill>
          <a:blip r:embed="rId3">
            <a:alphaModFix/>
          </a:blip>
          <a:stretch>
            <a:fillRect/>
          </a:stretch>
        </p:blipFill>
        <p:spPr>
          <a:xfrm>
            <a:off x="0" y="4366650"/>
            <a:ext cx="9144000" cy="876300"/>
          </a:xfrm>
          <a:prstGeom prst="rect">
            <a:avLst/>
          </a:prstGeom>
          <a:noFill/>
          <a:ln>
            <a:noFill/>
          </a:ln>
        </p:spPr>
      </p:pic>
      <p:pic>
        <p:nvPicPr>
          <p:cNvPr id="81" name="Google Shape;81;p16"/>
          <p:cNvPicPr preferRelativeResize="0"/>
          <p:nvPr/>
        </p:nvPicPr>
        <p:blipFill>
          <a:blip r:embed="rId4">
            <a:alphaModFix/>
          </a:blip>
          <a:stretch>
            <a:fillRect/>
          </a:stretch>
        </p:blipFill>
        <p:spPr>
          <a:xfrm>
            <a:off x="6790100" y="4118232"/>
            <a:ext cx="2253362" cy="1025275"/>
          </a:xfrm>
          <a:prstGeom prst="rect">
            <a:avLst/>
          </a:prstGeom>
          <a:noFill/>
          <a:ln>
            <a:noFill/>
          </a:ln>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85"/>
        <p:cNvGrpSpPr/>
        <p:nvPr/>
      </p:nvGrpSpPr>
      <p:grpSpPr>
        <a:xfrm>
          <a:off x="0" y="0"/>
          <a:ext cx="0" cy="0"/>
          <a:chOff x="0" y="0"/>
          <a:chExt cx="0" cy="0"/>
        </a:xfrm>
      </p:grpSpPr>
      <p:pic>
        <p:nvPicPr>
          <p:cNvPr id="86" name="Google Shape;86;p17"/>
          <p:cNvPicPr preferRelativeResize="0"/>
          <p:nvPr/>
        </p:nvPicPr>
        <p:blipFill rotWithShape="1">
          <a:blip r:embed="rId3">
            <a:alphaModFix/>
          </a:blip>
          <a:srcRect l="4149" r="2800" b="5482"/>
          <a:stretch/>
        </p:blipFill>
        <p:spPr>
          <a:xfrm>
            <a:off x="939668" y="121950"/>
            <a:ext cx="3183857" cy="4244700"/>
          </a:xfrm>
          <a:prstGeom prst="rect">
            <a:avLst/>
          </a:prstGeom>
          <a:noFill/>
          <a:ln>
            <a:noFill/>
          </a:ln>
        </p:spPr>
      </p:pic>
      <p:pic>
        <p:nvPicPr>
          <p:cNvPr id="87" name="Google Shape;87;p17"/>
          <p:cNvPicPr preferRelativeResize="0"/>
          <p:nvPr/>
        </p:nvPicPr>
        <p:blipFill>
          <a:blip r:embed="rId4">
            <a:alphaModFix/>
          </a:blip>
          <a:stretch>
            <a:fillRect/>
          </a:stretch>
        </p:blipFill>
        <p:spPr>
          <a:xfrm>
            <a:off x="0" y="4366650"/>
            <a:ext cx="9144000" cy="876300"/>
          </a:xfrm>
          <a:prstGeom prst="rect">
            <a:avLst/>
          </a:prstGeom>
          <a:noFill/>
          <a:ln>
            <a:noFill/>
          </a:ln>
        </p:spPr>
      </p:pic>
      <p:sp>
        <p:nvSpPr>
          <p:cNvPr id="88" name="Google Shape;88;p17"/>
          <p:cNvSpPr txBox="1"/>
          <p:nvPr/>
        </p:nvSpPr>
        <p:spPr>
          <a:xfrm>
            <a:off x="4511650" y="121950"/>
            <a:ext cx="4123500" cy="4340700"/>
          </a:xfrm>
          <a:prstGeom prst="rect">
            <a:avLst/>
          </a:prstGeom>
          <a:noFill/>
          <a:ln>
            <a:noFill/>
          </a:ln>
        </p:spPr>
        <p:txBody>
          <a:bodyPr spcFirstLastPara="1" wrap="square" lIns="91425" tIns="91425" rIns="91425" bIns="91425" anchor="t" anchorCtr="0">
            <a:spAutoFit/>
          </a:bodyPr>
          <a:lstStyle/>
          <a:p>
            <a:pPr marL="457200" lvl="0" indent="-342900" algn="l" rtl="0">
              <a:spcBef>
                <a:spcPts val="0"/>
              </a:spcBef>
              <a:spcAft>
                <a:spcPts val="0"/>
              </a:spcAft>
              <a:buSzPts val="1800"/>
              <a:buAutoNum type="arabicPeriod"/>
            </a:pPr>
            <a:r>
              <a:rPr lang="en" sz="1800"/>
              <a:t>Know Yourself</a:t>
            </a:r>
            <a:endParaRPr sz="1800"/>
          </a:p>
          <a:p>
            <a:pPr marL="457200" lvl="0" indent="-342900" algn="l" rtl="0">
              <a:spcBef>
                <a:spcPts val="0"/>
              </a:spcBef>
              <a:spcAft>
                <a:spcPts val="0"/>
              </a:spcAft>
              <a:buSzPts val="1800"/>
              <a:buAutoNum type="arabicPeriod"/>
            </a:pPr>
            <a:r>
              <a:rPr lang="en" sz="1800"/>
              <a:t>Work on All Three Levels</a:t>
            </a:r>
            <a:endParaRPr sz="1800"/>
          </a:p>
          <a:p>
            <a:pPr marL="457200" lvl="0" indent="-342900" algn="l" rtl="0">
              <a:spcBef>
                <a:spcPts val="0"/>
              </a:spcBef>
              <a:spcAft>
                <a:spcPts val="0"/>
              </a:spcAft>
              <a:buSzPts val="1800"/>
              <a:buAutoNum type="arabicPeriod"/>
            </a:pPr>
            <a:r>
              <a:rPr lang="en" sz="1800"/>
              <a:t>Think and Act Collectively</a:t>
            </a:r>
            <a:endParaRPr sz="1800"/>
          </a:p>
          <a:p>
            <a:pPr marL="457200" lvl="0" indent="-342900" algn="l" rtl="0">
              <a:spcBef>
                <a:spcPts val="0"/>
              </a:spcBef>
              <a:spcAft>
                <a:spcPts val="0"/>
              </a:spcAft>
              <a:buSzPts val="1800"/>
              <a:buAutoNum type="arabicPeriod"/>
            </a:pPr>
            <a:r>
              <a:rPr lang="en" sz="1800"/>
              <a:t>Be accountable to principles and people</a:t>
            </a:r>
            <a:endParaRPr sz="1800"/>
          </a:p>
          <a:p>
            <a:pPr marL="457200" lvl="0" indent="-342900" algn="l" rtl="0">
              <a:spcBef>
                <a:spcPts val="0"/>
              </a:spcBef>
              <a:spcAft>
                <a:spcPts val="0"/>
              </a:spcAft>
              <a:buSzPts val="1800"/>
              <a:buAutoNum type="arabicPeriod"/>
            </a:pPr>
            <a:r>
              <a:rPr lang="en" sz="1800"/>
              <a:t>Honor and build Power on the Margins</a:t>
            </a:r>
            <a:endParaRPr sz="1800"/>
          </a:p>
          <a:p>
            <a:pPr marL="457200" lvl="0" indent="-342900" algn="l" rtl="0">
              <a:spcBef>
                <a:spcPts val="0"/>
              </a:spcBef>
              <a:spcAft>
                <a:spcPts val="0"/>
              </a:spcAft>
              <a:buSzPts val="1800"/>
              <a:buAutoNum type="arabicPeriod"/>
            </a:pPr>
            <a:r>
              <a:rPr lang="en" sz="1800"/>
              <a:t>Transparency</a:t>
            </a:r>
            <a:endParaRPr sz="1800"/>
          </a:p>
          <a:p>
            <a:pPr marL="457200" lvl="0" indent="-342900" algn="l" rtl="0">
              <a:spcBef>
                <a:spcPts val="0"/>
              </a:spcBef>
              <a:spcAft>
                <a:spcPts val="0"/>
              </a:spcAft>
              <a:buSzPts val="1800"/>
              <a:buAutoNum type="arabicPeriod"/>
            </a:pPr>
            <a:r>
              <a:rPr lang="en" sz="1800"/>
              <a:t>Set Explicit Goals</a:t>
            </a:r>
            <a:endParaRPr sz="1800"/>
          </a:p>
          <a:p>
            <a:pPr marL="457200" lvl="0" indent="-342900" algn="l" rtl="0">
              <a:spcBef>
                <a:spcPts val="0"/>
              </a:spcBef>
              <a:spcAft>
                <a:spcPts val="0"/>
              </a:spcAft>
              <a:buSzPts val="1800"/>
              <a:buAutoNum type="arabicPeriod"/>
            </a:pPr>
            <a:r>
              <a:rPr lang="en" sz="1800"/>
              <a:t>Use Organizing Mind (remember the circle of influence)</a:t>
            </a:r>
            <a:endParaRPr sz="1800"/>
          </a:p>
          <a:p>
            <a:pPr marL="457200" lvl="0" indent="-342900" algn="l" rtl="0">
              <a:spcBef>
                <a:spcPts val="0"/>
              </a:spcBef>
              <a:spcAft>
                <a:spcPts val="0"/>
              </a:spcAft>
              <a:buSzPts val="1800"/>
              <a:buAutoNum type="arabicPeriod"/>
            </a:pPr>
            <a:r>
              <a:rPr lang="en" sz="1800"/>
              <a:t>Take Risks and Learn from Mistakes</a:t>
            </a:r>
            <a:endParaRPr sz="1800"/>
          </a:p>
          <a:p>
            <a:pPr marL="457200" lvl="0" indent="-342900" algn="l" rtl="0">
              <a:spcBef>
                <a:spcPts val="0"/>
              </a:spcBef>
              <a:spcAft>
                <a:spcPts val="0"/>
              </a:spcAft>
              <a:buSzPts val="1800"/>
              <a:buAutoNum type="arabicPeriod"/>
            </a:pPr>
            <a:r>
              <a:rPr lang="en" sz="1800"/>
              <a:t>See Connections and choose Love over Fear</a:t>
            </a:r>
            <a:endParaRPr sz="1800"/>
          </a:p>
        </p:txBody>
      </p:sp>
      <p:pic>
        <p:nvPicPr>
          <p:cNvPr id="89" name="Google Shape;89;p17"/>
          <p:cNvPicPr preferRelativeResize="0"/>
          <p:nvPr/>
        </p:nvPicPr>
        <p:blipFill>
          <a:blip r:embed="rId5">
            <a:alphaModFix/>
          </a:blip>
          <a:stretch>
            <a:fillRect/>
          </a:stretch>
        </p:blipFill>
        <p:spPr>
          <a:xfrm>
            <a:off x="6790100" y="4118232"/>
            <a:ext cx="2253362" cy="1025275"/>
          </a:xfrm>
          <a:prstGeom prst="rect">
            <a:avLst/>
          </a:prstGeom>
          <a:noFill/>
          <a:ln>
            <a:noFill/>
          </a:ln>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93"/>
        <p:cNvGrpSpPr/>
        <p:nvPr/>
      </p:nvGrpSpPr>
      <p:grpSpPr>
        <a:xfrm>
          <a:off x="0" y="0"/>
          <a:ext cx="0" cy="0"/>
          <a:chOff x="0" y="0"/>
          <a:chExt cx="0" cy="0"/>
        </a:xfrm>
      </p:grpSpPr>
      <p:sp>
        <p:nvSpPr>
          <p:cNvPr id="94" name="Google Shape;94;p18"/>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n"/>
              <a:t>Breakout Group Prompt</a:t>
            </a:r>
            <a:endParaRPr/>
          </a:p>
        </p:txBody>
      </p:sp>
      <p:sp>
        <p:nvSpPr>
          <p:cNvPr id="95" name="Google Shape;95;p18"/>
          <p:cNvSpPr txBox="1">
            <a:spLocks noGrp="1"/>
          </p:cNvSpPr>
          <p:nvPr>
            <p:ph type="body" idx="1"/>
          </p:nvPr>
        </p:nvSpPr>
        <p:spPr>
          <a:xfrm>
            <a:off x="200850" y="1130300"/>
            <a:ext cx="8520600" cy="3416400"/>
          </a:xfrm>
          <a:prstGeom prst="rect">
            <a:avLst/>
          </a:prstGeom>
        </p:spPr>
        <p:txBody>
          <a:bodyPr spcFirstLastPara="1" wrap="square" lIns="91425" tIns="91425" rIns="91425" bIns="91425" anchor="t" anchorCtr="0">
            <a:normAutofit fontScale="92500" lnSpcReduction="20000"/>
          </a:bodyPr>
          <a:lstStyle/>
          <a:p>
            <a:pPr marL="0" lvl="0" indent="0" algn="l" rtl="0">
              <a:spcBef>
                <a:spcPts val="0"/>
              </a:spcBef>
              <a:spcAft>
                <a:spcPts val="0"/>
              </a:spcAft>
              <a:buNone/>
            </a:pPr>
            <a:r>
              <a:rPr lang="en" sz="2400">
                <a:solidFill>
                  <a:schemeClr val="dk1"/>
                </a:solidFill>
              </a:rPr>
              <a:t>Discuss how the racial equity principles guide as you widen the circle of welcome and inclusion in your administrative work. </a:t>
            </a:r>
            <a:endParaRPr sz="2400">
              <a:solidFill>
                <a:schemeClr val="dk1"/>
              </a:solidFill>
            </a:endParaRPr>
          </a:p>
          <a:p>
            <a:pPr marL="0" lvl="0" indent="0" algn="l" rtl="0">
              <a:spcBef>
                <a:spcPts val="0"/>
              </a:spcBef>
              <a:spcAft>
                <a:spcPts val="0"/>
              </a:spcAft>
              <a:buNone/>
            </a:pPr>
            <a:endParaRPr sz="2400">
              <a:solidFill>
                <a:schemeClr val="dk1"/>
              </a:solidFill>
            </a:endParaRPr>
          </a:p>
          <a:p>
            <a:pPr marL="0" lvl="0" indent="0" algn="l" rtl="0">
              <a:spcBef>
                <a:spcPts val="0"/>
              </a:spcBef>
              <a:spcAft>
                <a:spcPts val="0"/>
              </a:spcAft>
              <a:buNone/>
            </a:pPr>
            <a:r>
              <a:rPr lang="en" sz="2400">
                <a:solidFill>
                  <a:schemeClr val="dk1"/>
                </a:solidFill>
              </a:rPr>
              <a:t>Each participant should share the principle they selected and so thoughts about why they were drawn to that principle. </a:t>
            </a:r>
            <a:endParaRPr sz="2400">
              <a:solidFill>
                <a:schemeClr val="dk1"/>
              </a:solidFill>
            </a:endParaRPr>
          </a:p>
          <a:p>
            <a:pPr marL="0" lvl="0" indent="0" algn="l" rtl="0">
              <a:spcBef>
                <a:spcPts val="0"/>
              </a:spcBef>
              <a:spcAft>
                <a:spcPts val="0"/>
              </a:spcAft>
              <a:buNone/>
            </a:pPr>
            <a:endParaRPr sz="2400">
              <a:solidFill>
                <a:schemeClr val="dk1"/>
              </a:solidFill>
            </a:endParaRPr>
          </a:p>
          <a:p>
            <a:pPr marL="0" lvl="0" indent="0" algn="l" rtl="0">
              <a:spcBef>
                <a:spcPts val="0"/>
              </a:spcBef>
              <a:spcAft>
                <a:spcPts val="0"/>
              </a:spcAft>
              <a:buClr>
                <a:schemeClr val="dk1"/>
              </a:buClr>
              <a:buSzPct val="44000"/>
              <a:buFont typeface="Arial"/>
              <a:buNone/>
            </a:pPr>
            <a:r>
              <a:rPr lang="en" sz="2500">
                <a:solidFill>
                  <a:schemeClr val="dk1"/>
                </a:solidFill>
              </a:rPr>
              <a:t>Why did you select this principle and how does it inform your work of inclusion?  </a:t>
            </a:r>
            <a:endParaRPr sz="3800">
              <a:solidFill>
                <a:schemeClr val="dk1"/>
              </a:solidFill>
            </a:endParaRPr>
          </a:p>
          <a:p>
            <a:pPr marL="0" lvl="0" indent="0" algn="r" rtl="0">
              <a:spcBef>
                <a:spcPts val="0"/>
              </a:spcBef>
              <a:spcAft>
                <a:spcPts val="0"/>
              </a:spcAft>
              <a:buClr>
                <a:schemeClr val="dk1"/>
              </a:buClr>
              <a:buSzPct val="45833"/>
              <a:buFont typeface="Arial"/>
              <a:buNone/>
            </a:pPr>
            <a:r>
              <a:rPr lang="en" sz="2400" b="1">
                <a:solidFill>
                  <a:schemeClr val="dk1"/>
                </a:solidFill>
              </a:rPr>
              <a:t>15 minutes</a:t>
            </a:r>
            <a:endParaRPr sz="2400" b="1">
              <a:solidFill>
                <a:schemeClr val="dk1"/>
              </a:solidFill>
            </a:endParaRPr>
          </a:p>
        </p:txBody>
      </p:sp>
      <p:pic>
        <p:nvPicPr>
          <p:cNvPr id="96" name="Google Shape;96;p18"/>
          <p:cNvPicPr preferRelativeResize="0"/>
          <p:nvPr/>
        </p:nvPicPr>
        <p:blipFill>
          <a:blip r:embed="rId3">
            <a:alphaModFix/>
          </a:blip>
          <a:stretch>
            <a:fillRect/>
          </a:stretch>
        </p:blipFill>
        <p:spPr>
          <a:xfrm>
            <a:off x="0" y="4366650"/>
            <a:ext cx="9144000" cy="876300"/>
          </a:xfrm>
          <a:prstGeom prst="rect">
            <a:avLst/>
          </a:prstGeom>
          <a:noFill/>
          <a:ln>
            <a:noFill/>
          </a:ln>
        </p:spPr>
      </p:pic>
      <p:pic>
        <p:nvPicPr>
          <p:cNvPr id="97" name="Google Shape;97;p18"/>
          <p:cNvPicPr preferRelativeResize="0"/>
          <p:nvPr/>
        </p:nvPicPr>
        <p:blipFill>
          <a:blip r:embed="rId4">
            <a:alphaModFix/>
          </a:blip>
          <a:stretch>
            <a:fillRect/>
          </a:stretch>
        </p:blipFill>
        <p:spPr>
          <a:xfrm>
            <a:off x="6931551" y="4182600"/>
            <a:ext cx="2111899" cy="960900"/>
          </a:xfrm>
          <a:prstGeom prst="rect">
            <a:avLst/>
          </a:prstGeom>
          <a:noFill/>
          <a:ln>
            <a:noFill/>
          </a:ln>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01"/>
        <p:cNvGrpSpPr/>
        <p:nvPr/>
      </p:nvGrpSpPr>
      <p:grpSpPr>
        <a:xfrm>
          <a:off x="0" y="0"/>
          <a:ext cx="0" cy="0"/>
          <a:chOff x="0" y="0"/>
          <a:chExt cx="0" cy="0"/>
        </a:xfrm>
      </p:grpSpPr>
      <p:sp>
        <p:nvSpPr>
          <p:cNvPr id="102" name="Google Shape;102;p19"/>
          <p:cNvSpPr txBox="1">
            <a:spLocks noGrp="1"/>
          </p:cNvSpPr>
          <p:nvPr>
            <p:ph type="body" idx="1"/>
          </p:nvPr>
        </p:nvSpPr>
        <p:spPr>
          <a:xfrm>
            <a:off x="311700" y="847675"/>
            <a:ext cx="8520600" cy="3416400"/>
          </a:xfrm>
          <a:prstGeom prst="rect">
            <a:avLst/>
          </a:prstGeom>
        </p:spPr>
        <p:txBody>
          <a:bodyPr spcFirstLastPara="1" wrap="square" lIns="91425" tIns="91425" rIns="91425" bIns="91425" anchor="ctr" anchorCtr="0">
            <a:normAutofit/>
          </a:bodyPr>
          <a:lstStyle/>
          <a:p>
            <a:pPr marL="0" lvl="0" indent="0" algn="ctr" rtl="0">
              <a:spcBef>
                <a:spcPts val="0"/>
              </a:spcBef>
              <a:spcAft>
                <a:spcPts val="1200"/>
              </a:spcAft>
              <a:buClr>
                <a:schemeClr val="dk1"/>
              </a:buClr>
              <a:buSzPts val="1100"/>
              <a:buFont typeface="Arial"/>
              <a:buNone/>
            </a:pPr>
            <a:r>
              <a:rPr lang="en" sz="10700"/>
              <a:t>BREAK</a:t>
            </a:r>
            <a:endParaRPr/>
          </a:p>
        </p:txBody>
      </p:sp>
      <p:pic>
        <p:nvPicPr>
          <p:cNvPr id="103" name="Google Shape;103;p19"/>
          <p:cNvPicPr preferRelativeResize="0"/>
          <p:nvPr/>
        </p:nvPicPr>
        <p:blipFill>
          <a:blip r:embed="rId3">
            <a:alphaModFix/>
          </a:blip>
          <a:stretch>
            <a:fillRect/>
          </a:stretch>
        </p:blipFill>
        <p:spPr>
          <a:xfrm>
            <a:off x="0" y="4366650"/>
            <a:ext cx="9144000" cy="876300"/>
          </a:xfrm>
          <a:prstGeom prst="rect">
            <a:avLst/>
          </a:prstGeom>
          <a:noFill/>
          <a:ln>
            <a:noFill/>
          </a:ln>
        </p:spPr>
      </p:pic>
      <p:pic>
        <p:nvPicPr>
          <p:cNvPr id="104" name="Google Shape;104;p19"/>
          <p:cNvPicPr preferRelativeResize="0"/>
          <p:nvPr/>
        </p:nvPicPr>
        <p:blipFill>
          <a:blip r:embed="rId4">
            <a:alphaModFix/>
          </a:blip>
          <a:stretch>
            <a:fillRect/>
          </a:stretch>
        </p:blipFill>
        <p:spPr>
          <a:xfrm>
            <a:off x="6790100" y="4118232"/>
            <a:ext cx="2253362" cy="1025275"/>
          </a:xfrm>
          <a:prstGeom prst="rect">
            <a:avLst/>
          </a:prstGeom>
          <a:noFill/>
          <a:ln>
            <a:noFill/>
          </a:ln>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08"/>
        <p:cNvGrpSpPr/>
        <p:nvPr/>
      </p:nvGrpSpPr>
      <p:grpSpPr>
        <a:xfrm>
          <a:off x="0" y="0"/>
          <a:ext cx="0" cy="0"/>
          <a:chOff x="0" y="0"/>
          <a:chExt cx="0" cy="0"/>
        </a:xfrm>
      </p:grpSpPr>
      <p:sp>
        <p:nvSpPr>
          <p:cNvPr id="109" name="Google Shape;109;p20"/>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SzPts val="990"/>
              <a:buNone/>
            </a:pPr>
            <a:r>
              <a:rPr lang="en" sz="2820"/>
              <a:t>Reflection Prompt</a:t>
            </a:r>
            <a:endParaRPr sz="2820"/>
          </a:p>
        </p:txBody>
      </p:sp>
      <p:sp>
        <p:nvSpPr>
          <p:cNvPr id="110" name="Google Shape;110;p20"/>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rmAutofit/>
          </a:bodyPr>
          <a:lstStyle/>
          <a:p>
            <a:pPr marL="0" lvl="0" indent="0" algn="l" rtl="0">
              <a:spcBef>
                <a:spcPts val="0"/>
              </a:spcBef>
              <a:spcAft>
                <a:spcPts val="0"/>
              </a:spcAft>
              <a:buClr>
                <a:schemeClr val="dk1"/>
              </a:buClr>
              <a:buSzPts val="1100"/>
              <a:buFont typeface="Arial"/>
              <a:buNone/>
            </a:pPr>
            <a:r>
              <a:rPr lang="en" sz="2800">
                <a:solidFill>
                  <a:schemeClr val="dk1"/>
                </a:solidFill>
              </a:rPr>
              <a:t>Think about a technology you adore or abhor and take a few minutes to reflect about how that technology succeeds or fails by privileging time, wealth or ability. You may choose to journal, voice record, or otherwise reflect.</a:t>
            </a:r>
            <a:endParaRPr sz="3500"/>
          </a:p>
        </p:txBody>
      </p:sp>
      <p:pic>
        <p:nvPicPr>
          <p:cNvPr id="111" name="Google Shape;111;p20"/>
          <p:cNvPicPr preferRelativeResize="0"/>
          <p:nvPr/>
        </p:nvPicPr>
        <p:blipFill>
          <a:blip r:embed="rId3">
            <a:alphaModFix/>
          </a:blip>
          <a:stretch>
            <a:fillRect/>
          </a:stretch>
        </p:blipFill>
        <p:spPr>
          <a:xfrm>
            <a:off x="0" y="4366650"/>
            <a:ext cx="9144000" cy="876300"/>
          </a:xfrm>
          <a:prstGeom prst="rect">
            <a:avLst/>
          </a:prstGeom>
          <a:noFill/>
          <a:ln>
            <a:noFill/>
          </a:ln>
        </p:spPr>
      </p:pic>
      <p:pic>
        <p:nvPicPr>
          <p:cNvPr id="112" name="Google Shape;112;p20"/>
          <p:cNvPicPr preferRelativeResize="0"/>
          <p:nvPr/>
        </p:nvPicPr>
        <p:blipFill>
          <a:blip r:embed="rId4">
            <a:alphaModFix/>
          </a:blip>
          <a:stretch>
            <a:fillRect/>
          </a:stretch>
        </p:blipFill>
        <p:spPr>
          <a:xfrm>
            <a:off x="6790100" y="4118232"/>
            <a:ext cx="2253362" cy="1025275"/>
          </a:xfrm>
          <a:prstGeom prst="rect">
            <a:avLst/>
          </a:prstGeom>
          <a:noFill/>
          <a:ln>
            <a:noFill/>
          </a:ln>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16"/>
        <p:cNvGrpSpPr/>
        <p:nvPr/>
      </p:nvGrpSpPr>
      <p:grpSpPr>
        <a:xfrm>
          <a:off x="0" y="0"/>
          <a:ext cx="0" cy="0"/>
          <a:chOff x="0" y="0"/>
          <a:chExt cx="0" cy="0"/>
        </a:xfrm>
      </p:grpSpPr>
      <p:sp>
        <p:nvSpPr>
          <p:cNvPr id="117" name="Google Shape;117;p21"/>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SzPts val="990"/>
              <a:buNone/>
            </a:pPr>
            <a:r>
              <a:rPr lang="en" sz="2820"/>
              <a:t>Case Study Resolution</a:t>
            </a:r>
            <a:endParaRPr sz="2820"/>
          </a:p>
        </p:txBody>
      </p:sp>
      <p:pic>
        <p:nvPicPr>
          <p:cNvPr id="118" name="Google Shape;118;p21"/>
          <p:cNvPicPr preferRelativeResize="0"/>
          <p:nvPr/>
        </p:nvPicPr>
        <p:blipFill>
          <a:blip r:embed="rId3">
            <a:alphaModFix/>
          </a:blip>
          <a:stretch>
            <a:fillRect/>
          </a:stretch>
        </p:blipFill>
        <p:spPr>
          <a:xfrm>
            <a:off x="0" y="4366650"/>
            <a:ext cx="9144000" cy="876300"/>
          </a:xfrm>
          <a:prstGeom prst="rect">
            <a:avLst/>
          </a:prstGeom>
          <a:noFill/>
          <a:ln>
            <a:noFill/>
          </a:ln>
        </p:spPr>
      </p:pic>
      <p:graphicFrame>
        <p:nvGraphicFramePr>
          <p:cNvPr id="119" name="Google Shape;119;p21"/>
          <p:cNvGraphicFramePr/>
          <p:nvPr/>
        </p:nvGraphicFramePr>
        <p:xfrm>
          <a:off x="983513" y="2285788"/>
          <a:ext cx="3000000" cy="3000000"/>
        </p:xfrm>
        <a:graphic>
          <a:graphicData uri="http://schemas.openxmlformats.org/drawingml/2006/table">
            <a:tbl>
              <a:tblPr>
                <a:noFill/>
                <a:tableStyleId>{C4C57D7B-E4F9-47DE-8331-ABA99C57F064}</a:tableStyleId>
              </a:tblPr>
              <a:tblGrid>
                <a:gridCol w="6632150">
                  <a:extLst>
                    <a:ext uri="{9D8B030D-6E8A-4147-A177-3AD203B41FA5}">
                      <a16:colId xmlns:a16="http://schemas.microsoft.com/office/drawing/2014/main" val="20000"/>
                    </a:ext>
                  </a:extLst>
                </a:gridCol>
              </a:tblGrid>
              <a:tr h="1739000">
                <a:tc>
                  <a:txBody>
                    <a:bodyPr/>
                    <a:lstStyle/>
                    <a:p>
                      <a:pPr marL="0" lvl="0" indent="0" algn="l" rtl="0">
                        <a:spcBef>
                          <a:spcPts val="0"/>
                        </a:spcBef>
                        <a:spcAft>
                          <a:spcPts val="0"/>
                        </a:spcAft>
                        <a:buNone/>
                      </a:pPr>
                      <a:r>
                        <a:rPr lang="en" sz="1600" b="1"/>
                        <a:t>Original Poster: </a:t>
                      </a:r>
                      <a:endParaRPr sz="1600" b="1"/>
                    </a:p>
                    <a:p>
                      <a:pPr marL="0" lvl="0" indent="0" algn="l" rtl="0">
                        <a:spcBef>
                          <a:spcPts val="0"/>
                        </a:spcBef>
                        <a:spcAft>
                          <a:spcPts val="0"/>
                        </a:spcAft>
                        <a:buNone/>
                      </a:pPr>
                      <a:r>
                        <a:rPr lang="en" sz="1600"/>
                        <a:t>Update: For numerous reasons, the team has decided to reply to the parent email as a team with a brief explanation and a "let's solve this together" request, with the parent’s choice of venue. I will take over after their email.</a:t>
                      </a:r>
                      <a:endParaRPr sz="1600"/>
                    </a:p>
                  </a:txBody>
                  <a:tcPr marL="63500" marR="63500" marT="63500" marB="63500">
                    <a:solidFill>
                      <a:srgbClr val="D9EAD3"/>
                    </a:solidFill>
                  </a:tcPr>
                </a:tc>
                <a:extLst>
                  <a:ext uri="{0D108BD9-81ED-4DB2-BD59-A6C34878D82A}">
                    <a16:rowId xmlns:a16="http://schemas.microsoft.com/office/drawing/2014/main" val="10000"/>
                  </a:ext>
                </a:extLst>
              </a:tr>
            </a:tbl>
          </a:graphicData>
        </a:graphic>
      </p:graphicFrame>
      <p:sp>
        <p:nvSpPr>
          <p:cNvPr id="120" name="Google Shape;120;p21"/>
          <p:cNvSpPr txBox="1"/>
          <p:nvPr/>
        </p:nvSpPr>
        <p:spPr>
          <a:xfrm>
            <a:off x="529425" y="1324475"/>
            <a:ext cx="3000000" cy="812700"/>
          </a:xfrm>
          <a:prstGeom prst="rect">
            <a:avLst/>
          </a:prstGeom>
          <a:noFill/>
          <a:ln>
            <a:noFill/>
          </a:ln>
        </p:spPr>
        <p:txBody>
          <a:bodyPr spcFirstLastPara="1" wrap="square" lIns="91425" tIns="91425" rIns="91425" bIns="91425" anchor="ctr" anchorCtr="0">
            <a:noAutofit/>
          </a:bodyPr>
          <a:lstStyle/>
          <a:p>
            <a:pPr marL="0" lvl="0" indent="0" algn="l" rtl="0">
              <a:lnSpc>
                <a:spcPct val="115000"/>
              </a:lnSpc>
              <a:spcBef>
                <a:spcPts val="0"/>
              </a:spcBef>
              <a:spcAft>
                <a:spcPts val="300"/>
              </a:spcAft>
              <a:buNone/>
            </a:pPr>
            <a:r>
              <a:rPr lang="en" sz="2600"/>
              <a:t>Level 3: Resolution</a:t>
            </a:r>
            <a:endParaRPr sz="2600"/>
          </a:p>
        </p:txBody>
      </p:sp>
      <p:pic>
        <p:nvPicPr>
          <p:cNvPr id="121" name="Google Shape;121;p21"/>
          <p:cNvPicPr preferRelativeResize="0"/>
          <p:nvPr/>
        </p:nvPicPr>
        <p:blipFill>
          <a:blip r:embed="rId4">
            <a:alphaModFix/>
          </a:blip>
          <a:stretch>
            <a:fillRect/>
          </a:stretch>
        </p:blipFill>
        <p:spPr>
          <a:xfrm>
            <a:off x="6790100" y="4118232"/>
            <a:ext cx="2253362" cy="1025275"/>
          </a:xfrm>
          <a:prstGeom prst="rect">
            <a:avLst/>
          </a:prstGeom>
          <a:noFill/>
          <a:ln>
            <a:noFill/>
          </a:ln>
        </p:spPr>
      </p:pic>
    </p:spTree>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618</Words>
  <Application>Microsoft Office PowerPoint</Application>
  <PresentationFormat>On-screen Show (16:9)</PresentationFormat>
  <Paragraphs>71</Paragraphs>
  <Slides>10</Slides>
  <Notes>10</Notes>
  <HiddenSlides>0</HiddenSlides>
  <MMClips>0</MMClips>
  <ScaleCrop>false</ScaleCrop>
  <HeadingPairs>
    <vt:vector size="6" baseType="variant">
      <vt:variant>
        <vt:lpstr>Fonts Used</vt:lpstr>
      </vt:variant>
      <vt:variant>
        <vt:i4>1</vt:i4>
      </vt:variant>
      <vt:variant>
        <vt:lpstr>Theme</vt:lpstr>
      </vt:variant>
      <vt:variant>
        <vt:i4>1</vt:i4>
      </vt:variant>
      <vt:variant>
        <vt:lpstr>Slide Titles</vt:lpstr>
      </vt:variant>
      <vt:variant>
        <vt:i4>10</vt:i4>
      </vt:variant>
    </vt:vector>
  </HeadingPairs>
  <TitlesOfParts>
    <vt:vector size="12" baseType="lpstr">
      <vt:lpstr>Arial</vt:lpstr>
      <vt:lpstr>Simple Light</vt:lpstr>
      <vt:lpstr>Welcome</vt:lpstr>
      <vt:lpstr>Opening Words</vt:lpstr>
      <vt:lpstr>Agenda </vt:lpstr>
      <vt:lpstr>Please Share</vt:lpstr>
      <vt:lpstr>PowerPoint Presentation</vt:lpstr>
      <vt:lpstr>Breakout Group Prompt</vt:lpstr>
      <vt:lpstr>PowerPoint Presentation</vt:lpstr>
      <vt:lpstr>Reflection Prompt</vt:lpstr>
      <vt:lpstr>Case Study Resolution</vt:lpstr>
      <vt:lpstr>Closing Words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Sarah Gettie McNeill</dc:creator>
  <cp:lastModifiedBy>Sarah Gettie McNeill</cp:lastModifiedBy>
  <cp:revision>1</cp:revision>
  <dcterms:modified xsi:type="dcterms:W3CDTF">2024-09-20T14:44:19Z</dcterms:modified>
</cp:coreProperties>
</file>