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7661C-2B64-4047-BFCC-13FE5C7503D5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BAD7F-348B-CA4E-95F4-422F75A01B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87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10:40-10:50 am (10</a:t>
            </a:r>
            <a:r>
              <a:rPr lang="en-US" baseline="0" dirty="0" smtClean="0"/>
              <a:t>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463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728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219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696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55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018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11:45-12:00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27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10:50-10:55 am (5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69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449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Until 11:05 (10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44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11:05-11:15 (10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95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11:15-11:20 (5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10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11:20-11:30 (10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953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11:30-11:35 (5 min.)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953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11:35-11:45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BAD7F-348B-CA4E-95F4-422F75A01B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73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Wonder Box: </a:t>
            </a:r>
            <a:br>
              <a:rPr lang="en-US" dirty="0" smtClean="0"/>
            </a:br>
            <a:r>
              <a:rPr lang="en-US" dirty="0" smtClean="0"/>
              <a:t>Time for All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Rev. Christina Leone</a:t>
            </a:r>
          </a:p>
          <a:p>
            <a:r>
              <a:rPr lang="en-US" dirty="0" smtClean="0"/>
              <a:t>Unitarian </a:t>
            </a:r>
            <a:r>
              <a:rPr lang="en-US" dirty="0" smtClean="0"/>
              <a:t>Universalist </a:t>
            </a:r>
            <a:r>
              <a:rPr lang="en-US" dirty="0" smtClean="0"/>
              <a:t>Church	of Annapolis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2305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-900000">
            <a:off x="577978" y="927980"/>
            <a:ext cx="2213148" cy="7598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 rot="-900000">
            <a:off x="983122" y="1885672"/>
            <a:ext cx="2578608" cy="39387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to choose who to call on?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 rot="-900000">
            <a:off x="3421740" y="394461"/>
            <a:ext cx="2214753" cy="75304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771424" y="1207720"/>
            <a:ext cx="2746389" cy="4943843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Spontaneous: Who hasn’t had a chance lately?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Pre-arranged: Especially if it’s a weird one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Pre-arranged: Birthday, etc.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More than one?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31145329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to choose the object?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687714" y="1511783"/>
            <a:ext cx="2746389" cy="4296980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It depends!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It can “drive” the story or lesson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It can “remind you” of the story or lesson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Potential for more objects!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13936174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to start?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453328" y="1542640"/>
            <a:ext cx="3001733" cy="4425317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Now is our special time…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Reverend John is going to talk to the grownups about…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I need a helper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Honor the helper (Use names!)</a:t>
            </a:r>
          </a:p>
        </p:txBody>
      </p:sp>
    </p:spTree>
    <p:extLst>
      <p:ext uri="{BB962C8B-B14F-4D97-AF65-F5344CB8AC3E}">
        <p14:creationId xmlns:p14="http://schemas.microsoft.com/office/powerpoint/2010/main" xmlns="" val="33302659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to wrap up?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687714" y="1511783"/>
            <a:ext cx="2746389" cy="4296980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Re-cap 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As we sing the children to their R.E. Classes…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Will you help me remember…?</a:t>
            </a:r>
          </a:p>
        </p:txBody>
      </p:sp>
    </p:spTree>
    <p:extLst>
      <p:ext uri="{BB962C8B-B14F-4D97-AF65-F5344CB8AC3E}">
        <p14:creationId xmlns:p14="http://schemas.microsoft.com/office/powerpoint/2010/main" xmlns="" val="418698500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-900000">
            <a:off x="308339" y="1503037"/>
            <a:ext cx="2213148" cy="7598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 rot="-900000">
            <a:off x="713484" y="2423258"/>
            <a:ext cx="2578608" cy="39387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closely should it tie to the service?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384438" y="1551710"/>
            <a:ext cx="3010160" cy="3956980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Pretty closely!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Work with the worship leader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Forethought,   not afterthought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Supports the service like a reading or hymn</a:t>
            </a:r>
          </a:p>
          <a:p>
            <a:pPr marL="0" indent="0">
              <a:buSzPct val="100000"/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29711912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-900000">
            <a:off x="308339" y="1503037"/>
            <a:ext cx="2213148" cy="75986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Question: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 rot="-900000">
            <a:off x="713484" y="2423258"/>
            <a:ext cx="2578608" cy="39387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How can I bring up hard, sad, or scary things with the Wonder Box?</a:t>
            </a:r>
            <a:endParaRPr lang="en-US" sz="3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438711" y="1544565"/>
            <a:ext cx="3010160" cy="4376376"/>
          </a:xfrm>
        </p:spPr>
        <p:txBody>
          <a:bodyPr>
            <a:no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This is good, and important to do.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Honor feelings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Give context without gore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sz="2500" dirty="0" smtClean="0"/>
              <a:t>Remind them of community, response, safety, and justice-making</a:t>
            </a:r>
          </a:p>
          <a:p>
            <a:pPr marL="0" indent="0">
              <a:buSzPct val="100000"/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88577193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 rot="900000">
            <a:off x="3474468" y="994353"/>
            <a:ext cx="4926389" cy="5077623"/>
          </a:xfrm>
        </p:spPr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Do you have any questions? 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Please use the microphone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Online viewers: Contact Rev. Christina Leone directly (see next slide)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3809177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Rev. Christina Leone</a:t>
            </a:r>
          </a:p>
          <a:p>
            <a:r>
              <a:rPr lang="en-US" dirty="0" err="1" smtClean="0"/>
              <a:t>cleone@uuannapolis.org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5230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“Time for     All Ages”?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PROS &amp; CONS</a:t>
            </a:r>
            <a:endParaRPr lang="en-US" dirty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 Multigenerational</a:t>
            </a:r>
          </a:p>
          <a:p>
            <a:pPr lvl="2">
              <a:buSzPct val="95000"/>
              <a:buFont typeface="Wingdings" charset="2"/>
              <a:buChar char="v"/>
            </a:pPr>
            <a:r>
              <a:rPr lang="en-US" dirty="0" smtClean="0"/>
              <a:t>Is it really? </a:t>
            </a:r>
            <a:endParaRPr lang="en-US" dirty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Another learning style (Story)</a:t>
            </a:r>
          </a:p>
          <a:p>
            <a:pPr lvl="2">
              <a:buSzPct val="95000"/>
              <a:buFont typeface="Wingdings" charset="2"/>
              <a:buChar char="v"/>
            </a:pPr>
            <a:r>
              <a:rPr lang="en-US" dirty="0" smtClean="0"/>
              <a:t>Still only verbal</a:t>
            </a:r>
            <a:endParaRPr lang="en-US" dirty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Highlights children while they’re in the sanctuary</a:t>
            </a:r>
          </a:p>
          <a:p>
            <a:pPr lvl="2">
              <a:buSzPct val="95000"/>
              <a:buFont typeface="Wingdings" charset="2"/>
              <a:buChar char="v"/>
            </a:pPr>
            <a:r>
              <a:rPr lang="en-US" dirty="0" smtClean="0"/>
              <a:t>Can be patronizing or “parading” them for the benefit of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46035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discuss…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How does your congregation do “Time for All Ages”?                   …If at all…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Pros? 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Cons?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5 minutes</a:t>
            </a:r>
          </a:p>
          <a:p>
            <a:pPr>
              <a:buSzPct val="100000"/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9434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Why Wonder Box?</a:t>
            </a:r>
            <a:endParaRPr lang="en-US" dirty="0"/>
          </a:p>
        </p:txBody>
      </p:sp>
      <p:sp>
        <p:nvSpPr>
          <p:cNvPr id="7" name="Vertical Text Placeholder 6"/>
          <p:cNvSpPr>
            <a:spLocks noGrp="1"/>
          </p:cNvSpPr>
          <p:nvPr>
            <p:ph type="body" orient="vert" idx="1"/>
          </p:nvPr>
        </p:nvSpPr>
        <p:spPr>
          <a:xfrm rot="15295249">
            <a:off x="967762" y="1075673"/>
            <a:ext cx="5398955" cy="5088265"/>
          </a:xfrm>
        </p:spPr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WONDER: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Noun: A feeling of surprise mingled with admiration, caused by something beautiful, unexpected, unfamiliar, or inexplicable.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Verb: Desire to be curious to know something</a:t>
            </a:r>
          </a:p>
          <a:p>
            <a:pPr marL="365760" lvl="1" indent="0">
              <a:buSzPct val="100000"/>
              <a:buNone/>
            </a:pPr>
            <a:endParaRPr lang="en-US" dirty="0" smtClean="0"/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VERY UNITARIAN UNIVERSALIST!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84847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7" name="Vertical Text Placeholder 6"/>
          <p:cNvSpPr>
            <a:spLocks noGrp="1"/>
          </p:cNvSpPr>
          <p:nvPr>
            <p:ph type="body" orient="vert" idx="1"/>
          </p:nvPr>
        </p:nvSpPr>
        <p:spPr>
          <a:xfrm rot="15295249">
            <a:off x="905754" y="1028160"/>
            <a:ext cx="5398955" cy="5216704"/>
          </a:xfrm>
        </p:spPr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Make it your own!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Interactive &amp; surprising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Honors all generations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Recognizes children as contributors without patronizing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Uses multiple learning styles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Integrated, well-planned, supports the service</a:t>
            </a:r>
          </a:p>
        </p:txBody>
      </p:sp>
    </p:spTree>
    <p:extLst>
      <p:ext uri="{BB962C8B-B14F-4D97-AF65-F5344CB8AC3E}">
        <p14:creationId xmlns:p14="http://schemas.microsoft.com/office/powerpoint/2010/main" xmlns="" val="211771771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900000">
            <a:off x="3491768" y="986612"/>
            <a:ext cx="4866576" cy="5077623"/>
          </a:xfrm>
        </p:spPr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Legend of </a:t>
            </a:r>
            <a:r>
              <a:rPr lang="en-US" dirty="0" err="1" smtClean="0"/>
              <a:t>Ostara</a:t>
            </a:r>
            <a:r>
              <a:rPr lang="en-US" dirty="0" smtClean="0"/>
              <a:t> Bunny</a:t>
            </a:r>
            <a:endParaRPr lang="en-US" dirty="0" smtClean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Write your own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Adapt a favorite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Tell a story you love</a:t>
            </a:r>
          </a:p>
          <a:p>
            <a:pPr lvl="1">
              <a:buSzPct val="95000"/>
              <a:buFont typeface="Wingdings" charset="2"/>
              <a:buChar char="v"/>
            </a:pPr>
            <a:endParaRPr lang="en-US" dirty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TELL, don’t read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Project pictures if you must!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Use a familiar “hook”</a:t>
            </a:r>
          </a:p>
          <a:p>
            <a:pPr lvl="1">
              <a:buSzPct val="100000"/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42696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to Discuss…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900000">
            <a:off x="3491768" y="986612"/>
            <a:ext cx="4866576" cy="5077623"/>
          </a:xfrm>
        </p:spPr>
        <p:txBody>
          <a:bodyPr>
            <a:norm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Your favorite stories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What object would go in the Wonder Box? 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2622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Using “Lessons”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orient="vert" idx="1"/>
          </p:nvPr>
        </p:nvSpPr>
        <p:spPr>
          <a:xfrm rot="15234741">
            <a:off x="875919" y="1006573"/>
            <a:ext cx="5398955" cy="5279438"/>
          </a:xfrm>
        </p:spPr>
        <p:txBody>
          <a:bodyPr/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Grace: Undeserved Gifts</a:t>
            </a:r>
            <a:endParaRPr lang="en-US" dirty="0" smtClean="0"/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Be conversational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Use examples to which all ages can relate  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Ask questions—encourage spontaneous responses</a:t>
            </a:r>
          </a:p>
          <a:p>
            <a:pPr lvl="1">
              <a:buSzPct val="95000"/>
              <a:buFont typeface="Wingdings" charset="2"/>
              <a:buChar char="v"/>
            </a:pPr>
            <a:r>
              <a:rPr lang="en-US" dirty="0" smtClean="0"/>
              <a:t>Don’t put people on the spot, unless they’ve been “cleared” in advance</a:t>
            </a:r>
          </a:p>
          <a:p>
            <a:pPr lvl="1">
              <a:buSzPct val="95000"/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733144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Time to Discuss…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orient="vert" idx="1"/>
          </p:nvPr>
        </p:nvSpPr>
        <p:spPr>
          <a:xfrm rot="15234741">
            <a:off x="875919" y="1006573"/>
            <a:ext cx="5398955" cy="5279438"/>
          </a:xfrm>
        </p:spPr>
        <p:txBody>
          <a:bodyPr>
            <a:normAutofit/>
          </a:bodyPr>
          <a:lstStyle/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What lessons or messages do you want to share with your congregation? </a:t>
            </a:r>
          </a:p>
          <a:p>
            <a:pPr>
              <a:buSzPct val="100000"/>
              <a:buFont typeface="Wingdings" charset="2"/>
              <a:buChar char="v"/>
            </a:pPr>
            <a:r>
              <a:rPr lang="en-US" dirty="0" smtClean="0"/>
              <a:t>What objects might you put in the Wonder Box?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45700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198</TotalTime>
  <Words>604</Words>
  <Application>Microsoft Office PowerPoint</Application>
  <PresentationFormat>On-screen Show (4:3)</PresentationFormat>
  <Paragraphs>135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Kilter</vt:lpstr>
      <vt:lpstr>Wonder Box:  Time for All Ages</vt:lpstr>
      <vt:lpstr>Why “Time for     All Ages”? </vt:lpstr>
      <vt:lpstr>Time to discuss…</vt:lpstr>
      <vt:lpstr>Why Wonder Box?</vt:lpstr>
      <vt:lpstr>How to do it?</vt:lpstr>
      <vt:lpstr>Using Stories</vt:lpstr>
      <vt:lpstr>Time to Discuss…</vt:lpstr>
      <vt:lpstr>Using “Lessons”</vt:lpstr>
      <vt:lpstr>Time to Discuss…</vt:lpstr>
      <vt:lpstr>Tips &amp; Tricks</vt:lpstr>
      <vt:lpstr>Tips &amp; Tricks</vt:lpstr>
      <vt:lpstr>Tips &amp; Tricks</vt:lpstr>
      <vt:lpstr>Tips &amp; Tricks</vt:lpstr>
      <vt:lpstr>Tips &amp; Tricks</vt:lpstr>
      <vt:lpstr>Tips &amp; Tricks</vt:lpstr>
      <vt:lpstr>Q&amp;A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 Box:  Time for All Ages</dc:title>
  <dc:creator>Christina Leone</dc:creator>
  <cp:lastModifiedBy>Christina</cp:lastModifiedBy>
  <cp:revision>13</cp:revision>
  <dcterms:created xsi:type="dcterms:W3CDTF">2013-06-05T21:26:19Z</dcterms:created>
  <dcterms:modified xsi:type="dcterms:W3CDTF">2013-06-24T16:56:58Z</dcterms:modified>
</cp:coreProperties>
</file>