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8" r:id="rId2"/>
    <p:sldId id="448" r:id="rId3"/>
    <p:sldId id="449" r:id="rId4"/>
    <p:sldId id="450" r:id="rId5"/>
    <p:sldId id="453" r:id="rId6"/>
    <p:sldId id="454" r:id="rId7"/>
    <p:sldId id="342" r:id="rId8"/>
    <p:sldId id="462" r:id="rId9"/>
    <p:sldId id="344" r:id="rId10"/>
    <p:sldId id="463" r:id="rId11"/>
    <p:sldId id="345" r:id="rId12"/>
    <p:sldId id="464" r:id="rId13"/>
    <p:sldId id="346" r:id="rId14"/>
    <p:sldId id="348" r:id="rId15"/>
    <p:sldId id="443" r:id="rId16"/>
    <p:sldId id="444" r:id="rId17"/>
    <p:sldId id="349" r:id="rId18"/>
    <p:sldId id="445" r:id="rId19"/>
    <p:sldId id="477" r:id="rId20"/>
    <p:sldId id="465" r:id="rId21"/>
    <p:sldId id="468" r:id="rId22"/>
    <p:sldId id="469" r:id="rId23"/>
    <p:sldId id="467" r:id="rId24"/>
    <p:sldId id="470" r:id="rId25"/>
    <p:sldId id="471" r:id="rId26"/>
    <p:sldId id="472" r:id="rId27"/>
    <p:sldId id="473" r:id="rId28"/>
    <p:sldId id="474"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22338" autoAdjust="0"/>
    <p:restoredTop sz="99139" autoAdjust="0"/>
  </p:normalViewPr>
  <p:slideViewPr>
    <p:cSldViewPr>
      <p:cViewPr varScale="1">
        <p:scale>
          <a:sx n="69" d="100"/>
          <a:sy n="69" d="100"/>
        </p:scale>
        <p:origin x="72" y="32"/>
      </p:cViewPr>
      <p:guideLst>
        <p:guide orient="horz" pos="2160"/>
        <p:guide pos="2880"/>
      </p:guideLst>
    </p:cSldViewPr>
  </p:slideViewPr>
  <p:notesTextViewPr>
    <p:cViewPr>
      <p:scale>
        <a:sx n="1" d="1"/>
        <a:sy n="1" d="1"/>
      </p:scale>
      <p:origin x="0" y="0"/>
    </p:cViewPr>
  </p:notesTextViewPr>
  <p:sorterViewPr>
    <p:cViewPr>
      <p:scale>
        <a:sx n="100" d="100"/>
        <a:sy n="100" d="100"/>
      </p:scale>
      <p:origin x="0" y="262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diagrams/_rels/data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diagrams/_rels/data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diagrams/_rels/data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diagrams/_rels/data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diagrams/_rels/data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diagrams/_rels/data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diagrams/_rels/data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diagrams/_rels/data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diagrams/_rels/data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diagrams/_rels/drawing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diagrams/_rels/drawing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921CDB-C411-4A91-BB0F-4624AD114EF7}" type="doc">
      <dgm:prSet loTypeId="urn:microsoft.com/office/officeart/2008/layout/PictureAccentBlocks" loCatId="picture" qsTypeId="urn:microsoft.com/office/officeart/2005/8/quickstyle/simple1" qsCatId="simple" csTypeId="urn:microsoft.com/office/officeart/2005/8/colors/colorful1" csCatId="colorful" phldr="1"/>
      <dgm:spPr/>
    </dgm:pt>
    <dgm:pt modelId="{7FA95756-8F7D-44DF-A2B7-2155858A8E82}">
      <dgm:prSet phldrT="[Text]"/>
      <dgm:spPr/>
      <dgm:t>
        <a:bodyPr/>
        <a:lstStyle/>
        <a:p>
          <a:r>
            <a:rPr lang="en-US" dirty="0"/>
            <a:t> </a:t>
          </a:r>
        </a:p>
      </dgm:t>
    </dgm:pt>
    <dgm:pt modelId="{1A733444-F59D-42EB-A068-C2A5E9A443EF}" type="parTrans" cxnId="{370E751C-4C47-4C6B-BB4B-DAA2D4130005}">
      <dgm:prSet/>
      <dgm:spPr/>
      <dgm:t>
        <a:bodyPr/>
        <a:lstStyle/>
        <a:p>
          <a:endParaRPr lang="en-US"/>
        </a:p>
      </dgm:t>
    </dgm:pt>
    <dgm:pt modelId="{53EC1D3A-ACFF-453D-8DA9-C921CD0D1597}" type="sibTrans" cxnId="{370E751C-4C47-4C6B-BB4B-DAA2D4130005}">
      <dgm:prSet/>
      <dgm:spPr/>
      <dgm:t>
        <a:bodyPr/>
        <a:lstStyle/>
        <a:p>
          <a:endParaRPr lang="en-US"/>
        </a:p>
      </dgm:t>
    </dgm:pt>
    <dgm:pt modelId="{B679E3A5-BC9E-41B3-B1B9-9CDEC82513C7}">
      <dgm:prSet phldrT="[Text]"/>
      <dgm:spPr/>
      <dgm:t>
        <a:bodyPr/>
        <a:lstStyle/>
        <a:p>
          <a:r>
            <a:rPr lang="en-US" dirty="0"/>
            <a:t> </a:t>
          </a:r>
        </a:p>
      </dgm:t>
    </dgm:pt>
    <dgm:pt modelId="{B7BA8E03-4003-4C99-969B-0B28434D6036}" type="parTrans" cxnId="{5E77F563-1757-4A6E-A9EC-0DB03630BF80}">
      <dgm:prSet/>
      <dgm:spPr/>
      <dgm:t>
        <a:bodyPr/>
        <a:lstStyle/>
        <a:p>
          <a:endParaRPr lang="en-US"/>
        </a:p>
      </dgm:t>
    </dgm:pt>
    <dgm:pt modelId="{1F1AF0C3-7049-4700-BB6E-5AE6CC751289}" type="sibTrans" cxnId="{5E77F563-1757-4A6E-A9EC-0DB03630BF80}">
      <dgm:prSet/>
      <dgm:spPr/>
      <dgm:t>
        <a:bodyPr/>
        <a:lstStyle/>
        <a:p>
          <a:endParaRPr lang="en-US"/>
        </a:p>
      </dgm:t>
    </dgm:pt>
    <dgm:pt modelId="{2F446399-4011-4B0D-809E-87106AEFDE5F}">
      <dgm:prSet phldrT="[Text]"/>
      <dgm:spPr/>
      <dgm:t>
        <a:bodyPr/>
        <a:lstStyle/>
        <a:p>
          <a:r>
            <a:rPr lang="en-US" dirty="0"/>
            <a:t> </a:t>
          </a:r>
        </a:p>
      </dgm:t>
    </dgm:pt>
    <dgm:pt modelId="{B47381B6-20C2-4004-9D3F-4D6AC612FC50}" type="parTrans" cxnId="{0704045D-ADA8-456A-A4A9-0E8434F89640}">
      <dgm:prSet/>
      <dgm:spPr/>
      <dgm:t>
        <a:bodyPr/>
        <a:lstStyle/>
        <a:p>
          <a:endParaRPr lang="en-US"/>
        </a:p>
      </dgm:t>
    </dgm:pt>
    <dgm:pt modelId="{BFC4CCEE-9C73-4BF1-94EE-BF53042D4353}" type="sibTrans" cxnId="{0704045D-ADA8-456A-A4A9-0E8434F89640}">
      <dgm:prSet/>
      <dgm:spPr/>
      <dgm:t>
        <a:bodyPr/>
        <a:lstStyle/>
        <a:p>
          <a:endParaRPr lang="en-US"/>
        </a:p>
      </dgm:t>
    </dgm:pt>
    <dgm:pt modelId="{77CF3164-BE36-4240-A274-62E53041179E}">
      <dgm:prSet phldrT="[Text]"/>
      <dgm:spPr/>
      <dgm:t>
        <a:bodyPr/>
        <a:lstStyle/>
        <a:p>
          <a:r>
            <a:rPr lang="en-US" dirty="0"/>
            <a:t> </a:t>
          </a:r>
        </a:p>
      </dgm:t>
    </dgm:pt>
    <dgm:pt modelId="{C0E2C964-D920-430B-A0F7-A29BFED77538}" type="parTrans" cxnId="{E2473106-4AC7-4FFA-9803-86AC7C6E5710}">
      <dgm:prSet/>
      <dgm:spPr/>
      <dgm:t>
        <a:bodyPr/>
        <a:lstStyle/>
        <a:p>
          <a:endParaRPr lang="en-US"/>
        </a:p>
      </dgm:t>
    </dgm:pt>
    <dgm:pt modelId="{D225D415-A48D-4C58-A13F-5C919B00E3DD}" type="sibTrans" cxnId="{E2473106-4AC7-4FFA-9803-86AC7C6E5710}">
      <dgm:prSet/>
      <dgm:spPr/>
      <dgm:t>
        <a:bodyPr/>
        <a:lstStyle/>
        <a:p>
          <a:endParaRPr lang="en-US"/>
        </a:p>
      </dgm:t>
    </dgm:pt>
    <dgm:pt modelId="{76EDDAA6-1D09-4F01-AFEB-1F7B67B35FD6}">
      <dgm:prSet phldrT="[Text]"/>
      <dgm:spPr/>
      <dgm:t>
        <a:bodyPr/>
        <a:lstStyle/>
        <a:p>
          <a:r>
            <a:rPr lang="en-US" dirty="0"/>
            <a:t> </a:t>
          </a:r>
        </a:p>
      </dgm:t>
    </dgm:pt>
    <dgm:pt modelId="{87B54193-0597-4403-B47F-4F048B7F4D9E}" type="parTrans" cxnId="{8B0FEA5D-94C0-48AE-955D-425C5BB24DE0}">
      <dgm:prSet/>
      <dgm:spPr/>
      <dgm:t>
        <a:bodyPr/>
        <a:lstStyle/>
        <a:p>
          <a:endParaRPr lang="en-US"/>
        </a:p>
      </dgm:t>
    </dgm:pt>
    <dgm:pt modelId="{89253298-F813-44B9-96F8-2DE854F977EF}" type="sibTrans" cxnId="{8B0FEA5D-94C0-48AE-955D-425C5BB24DE0}">
      <dgm:prSet/>
      <dgm:spPr/>
      <dgm:t>
        <a:bodyPr/>
        <a:lstStyle/>
        <a:p>
          <a:endParaRPr lang="en-US"/>
        </a:p>
      </dgm:t>
    </dgm:pt>
    <dgm:pt modelId="{FF2F0783-6878-4BC1-A32C-C1A351159DD7}">
      <dgm:prSet phldrT="[Text]"/>
      <dgm:spPr/>
      <dgm:t>
        <a:bodyPr/>
        <a:lstStyle/>
        <a:p>
          <a:r>
            <a:rPr lang="en-US" dirty="0"/>
            <a:t> </a:t>
          </a:r>
        </a:p>
      </dgm:t>
    </dgm:pt>
    <dgm:pt modelId="{7E2CF460-4D20-4E27-87E3-067ED7421AD4}" type="parTrans" cxnId="{797C8AFA-A3E3-4C64-9E71-72B4D060CF2C}">
      <dgm:prSet/>
      <dgm:spPr/>
      <dgm:t>
        <a:bodyPr/>
        <a:lstStyle/>
        <a:p>
          <a:endParaRPr lang="en-US"/>
        </a:p>
      </dgm:t>
    </dgm:pt>
    <dgm:pt modelId="{AECD3E91-A717-404B-B69E-989B8180669F}" type="sibTrans" cxnId="{797C8AFA-A3E3-4C64-9E71-72B4D060CF2C}">
      <dgm:prSet/>
      <dgm:spPr/>
      <dgm:t>
        <a:bodyPr/>
        <a:lstStyle/>
        <a:p>
          <a:endParaRPr lang="en-US"/>
        </a:p>
      </dgm:t>
    </dgm:pt>
    <dgm:pt modelId="{F8F6DB6B-08B8-4889-9A9E-1EBB46C3B0D7}" type="pres">
      <dgm:prSet presAssocID="{5A921CDB-C411-4A91-BB0F-4624AD114EF7}" presName="Name0" presStyleCnt="0">
        <dgm:presLayoutVars>
          <dgm:dir/>
        </dgm:presLayoutVars>
      </dgm:prSet>
      <dgm:spPr/>
    </dgm:pt>
    <dgm:pt modelId="{268CE403-315C-4C87-A0F4-86272F6781C5}" type="pres">
      <dgm:prSet presAssocID="{7FA95756-8F7D-44DF-A2B7-2155858A8E82}" presName="composite" presStyleCnt="0"/>
      <dgm:spPr/>
    </dgm:pt>
    <dgm:pt modelId="{785D1071-6E02-40F7-B34A-AE39C3406620}" type="pres">
      <dgm:prSet presAssocID="{7FA95756-8F7D-44DF-A2B7-2155858A8E82}" presName="Image" presStyleLbl="alignNode1" presStyleIdx="0" presStyleCnt="6" custAng="0" custLinFactY="-8131" custLinFactNeighborX="-15953" custLinFactNeighborY="-10000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8186EB5C-F75C-4E22-889F-4CE61D6475E1}" type="pres">
      <dgm:prSet presAssocID="{7FA95756-8F7D-44DF-A2B7-2155858A8E82}" presName="Parent" presStyleLbl="revTx" presStyleIdx="0" presStyleCnt="6">
        <dgm:presLayoutVars>
          <dgm:bulletEnabled val="1"/>
        </dgm:presLayoutVars>
      </dgm:prSet>
      <dgm:spPr/>
    </dgm:pt>
    <dgm:pt modelId="{30491CF3-BFB0-4A95-BF30-F646EAC4ED78}" type="pres">
      <dgm:prSet presAssocID="{53EC1D3A-ACFF-453D-8DA9-C921CD0D1597}" presName="sibTrans" presStyleCnt="0"/>
      <dgm:spPr/>
    </dgm:pt>
    <dgm:pt modelId="{C6D68E4A-DC02-4094-BBFE-699AB178106D}" type="pres">
      <dgm:prSet presAssocID="{B679E3A5-BC9E-41B3-B1B9-9CDEC82513C7}" presName="composite" presStyleCnt="0"/>
      <dgm:spPr/>
    </dgm:pt>
    <dgm:pt modelId="{94CC856F-58CF-478F-9605-4CE0B128AB44}" type="pres">
      <dgm:prSet presAssocID="{B679E3A5-BC9E-41B3-B1B9-9CDEC82513C7}" presName="Image" presStyleLbl="alignNode1" presStyleIdx="1" presStyleCnt="6" custLinFactX="-36567" custLinFactNeighborX="-100000" custLinFactNeighborY="-1871"/>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012FB527-0E8B-40D8-8175-C13E4A944683}" type="pres">
      <dgm:prSet presAssocID="{B679E3A5-BC9E-41B3-B1B9-9CDEC82513C7}" presName="Parent" presStyleLbl="revTx" presStyleIdx="1" presStyleCnt="6">
        <dgm:presLayoutVars>
          <dgm:bulletEnabled val="1"/>
        </dgm:presLayoutVars>
      </dgm:prSet>
      <dgm:spPr/>
    </dgm:pt>
    <dgm:pt modelId="{792C954A-3A57-4F92-A8F9-E4AE773F6DCF}" type="pres">
      <dgm:prSet presAssocID="{1F1AF0C3-7049-4700-BB6E-5AE6CC751289}" presName="sibTrans" presStyleCnt="0"/>
      <dgm:spPr/>
    </dgm:pt>
    <dgm:pt modelId="{D9B4E30B-01E5-47A7-84D2-4E708359F31B}" type="pres">
      <dgm:prSet presAssocID="{2F446399-4011-4B0D-809E-87106AEFDE5F}" presName="composite" presStyleCnt="0"/>
      <dgm:spPr/>
    </dgm:pt>
    <dgm:pt modelId="{498C21FD-4D21-47AC-A82F-3C4AC33B0F27}" type="pres">
      <dgm:prSet presAssocID="{2F446399-4011-4B0D-809E-87106AEFDE5F}" presName="Image" presStyleLbl="alignNode1" presStyleIdx="2" presStyleCnt="6" custLinFactX="8146" custLinFactNeighborX="100000" custLinFactNeighborY="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CE0156ED-CD99-4364-ACC8-03B6D5252AD8}" type="pres">
      <dgm:prSet presAssocID="{2F446399-4011-4B0D-809E-87106AEFDE5F}" presName="Parent" presStyleLbl="revTx" presStyleIdx="2" presStyleCnt="6">
        <dgm:presLayoutVars>
          <dgm:bulletEnabled val="1"/>
        </dgm:presLayoutVars>
      </dgm:prSet>
      <dgm:spPr/>
    </dgm:pt>
    <dgm:pt modelId="{DD571A85-695F-4BD0-AE70-C50232A15136}" type="pres">
      <dgm:prSet presAssocID="{BFC4CCEE-9C73-4BF1-94EE-BF53042D4353}" presName="sibTrans" presStyleCnt="0"/>
      <dgm:spPr/>
    </dgm:pt>
    <dgm:pt modelId="{4318C362-7DE9-4C0F-8D7F-6A2C85D49379}" type="pres">
      <dgm:prSet presAssocID="{77CF3164-BE36-4240-A274-62E53041179E}" presName="composite" presStyleCnt="0"/>
      <dgm:spPr/>
    </dgm:pt>
    <dgm:pt modelId="{A1DAF415-6D6A-4A25-B79D-AF48619C0954}" type="pres">
      <dgm:prSet presAssocID="{77CF3164-BE36-4240-A274-62E53041179E}" presName="Image" presStyleLbl="alignNode1" presStyleIdx="3" presStyleCnt="6" custLinFactX="-35150" custLinFactNeighborX="-100000" custLinFactNeighborY="-9768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A96B7449-CC3D-47C5-A0ED-5EB6161E3E1C}" type="pres">
      <dgm:prSet presAssocID="{77CF3164-BE36-4240-A274-62E53041179E}" presName="Parent" presStyleLbl="revTx" presStyleIdx="3" presStyleCnt="6">
        <dgm:presLayoutVars>
          <dgm:bulletEnabled val="1"/>
        </dgm:presLayoutVars>
      </dgm:prSet>
      <dgm:spPr/>
    </dgm:pt>
    <dgm:pt modelId="{2C185A71-5BAF-48F0-8312-99BEF8121A2C}" type="pres">
      <dgm:prSet presAssocID="{D225D415-A48D-4C58-A13F-5C919B00E3DD}" presName="sibTrans" presStyleCnt="0"/>
      <dgm:spPr/>
    </dgm:pt>
    <dgm:pt modelId="{E1121D01-013F-4489-AB09-AC23D0FAE85E}" type="pres">
      <dgm:prSet presAssocID="{76EDDAA6-1D09-4F01-AFEB-1F7B67B35FD6}" presName="composite" presStyleCnt="0"/>
      <dgm:spPr/>
    </dgm:pt>
    <dgm:pt modelId="{7CD64683-A3D8-4353-A5EA-09D97BA84F0E}" type="pres">
      <dgm:prSet presAssocID="{76EDDAA6-1D09-4F01-AFEB-1F7B67B35FD6}" presName="Image" presStyleLbl="alignNode1" presStyleIdx="4" presStyleCnt="6" custLinFactX="8146" custLinFactNeighborX="100000" custLinFactNeighborY="939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pt>
    <dgm:pt modelId="{463E89FE-B46A-4972-80D0-02E04ACA7A4E}" type="pres">
      <dgm:prSet presAssocID="{76EDDAA6-1D09-4F01-AFEB-1F7B67B35FD6}" presName="Parent" presStyleLbl="revTx" presStyleIdx="4" presStyleCnt="6">
        <dgm:presLayoutVars>
          <dgm:bulletEnabled val="1"/>
        </dgm:presLayoutVars>
      </dgm:prSet>
      <dgm:spPr/>
    </dgm:pt>
    <dgm:pt modelId="{51D1C747-44FD-4716-A7C7-18647AC7A132}" type="pres">
      <dgm:prSet presAssocID="{89253298-F813-44B9-96F8-2DE854F977EF}" presName="sibTrans" presStyleCnt="0"/>
      <dgm:spPr/>
    </dgm:pt>
    <dgm:pt modelId="{C51F41C1-DC54-492E-98CF-781CFE525AFC}" type="pres">
      <dgm:prSet presAssocID="{FF2F0783-6878-4BC1-A32C-C1A351159DD7}" presName="composite" presStyleCnt="0"/>
      <dgm:spPr/>
    </dgm:pt>
    <dgm:pt modelId="{5FE83C46-B541-445D-AB71-11A321EB8EC0}" type="pres">
      <dgm:prSet presAssocID="{FF2F0783-6878-4BC1-A32C-C1A351159DD7}" presName="Image" presStyleLbl="alignNode1" presStyleIdx="5" presStyleCnt="6" custLinFactNeighborX="-11870" custLinFactNeighborY="-9372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dgm:spPr>
    </dgm:pt>
    <dgm:pt modelId="{34A65E8B-14A1-4EDB-9DE6-4FFEA8700116}" type="pres">
      <dgm:prSet presAssocID="{FF2F0783-6878-4BC1-A32C-C1A351159DD7}" presName="Parent" presStyleLbl="revTx" presStyleIdx="5" presStyleCnt="6">
        <dgm:presLayoutVars>
          <dgm:bulletEnabled val="1"/>
        </dgm:presLayoutVars>
      </dgm:prSet>
      <dgm:spPr/>
    </dgm:pt>
  </dgm:ptLst>
  <dgm:cxnLst>
    <dgm:cxn modelId="{E2473106-4AC7-4FFA-9803-86AC7C6E5710}" srcId="{5A921CDB-C411-4A91-BB0F-4624AD114EF7}" destId="{77CF3164-BE36-4240-A274-62E53041179E}" srcOrd="3" destOrd="0" parTransId="{C0E2C964-D920-430B-A0F7-A29BFED77538}" sibTransId="{D225D415-A48D-4C58-A13F-5C919B00E3DD}"/>
    <dgm:cxn modelId="{370E751C-4C47-4C6B-BB4B-DAA2D4130005}" srcId="{5A921CDB-C411-4A91-BB0F-4624AD114EF7}" destId="{7FA95756-8F7D-44DF-A2B7-2155858A8E82}" srcOrd="0" destOrd="0" parTransId="{1A733444-F59D-42EB-A068-C2A5E9A443EF}" sibTransId="{53EC1D3A-ACFF-453D-8DA9-C921CD0D1597}"/>
    <dgm:cxn modelId="{60716A1E-1063-4D4B-94F5-EDD9C0DAB78D}" type="presOf" srcId="{FF2F0783-6878-4BC1-A32C-C1A351159DD7}" destId="{34A65E8B-14A1-4EDB-9DE6-4FFEA8700116}" srcOrd="0" destOrd="0" presId="urn:microsoft.com/office/officeart/2008/layout/PictureAccentBlocks"/>
    <dgm:cxn modelId="{0704045D-ADA8-456A-A4A9-0E8434F89640}" srcId="{5A921CDB-C411-4A91-BB0F-4624AD114EF7}" destId="{2F446399-4011-4B0D-809E-87106AEFDE5F}" srcOrd="2" destOrd="0" parTransId="{B47381B6-20C2-4004-9D3F-4D6AC612FC50}" sibTransId="{BFC4CCEE-9C73-4BF1-94EE-BF53042D4353}"/>
    <dgm:cxn modelId="{8B0FEA5D-94C0-48AE-955D-425C5BB24DE0}" srcId="{5A921CDB-C411-4A91-BB0F-4624AD114EF7}" destId="{76EDDAA6-1D09-4F01-AFEB-1F7B67B35FD6}" srcOrd="4" destOrd="0" parTransId="{87B54193-0597-4403-B47F-4F048B7F4D9E}" sibTransId="{89253298-F813-44B9-96F8-2DE854F977EF}"/>
    <dgm:cxn modelId="{5E77F563-1757-4A6E-A9EC-0DB03630BF80}" srcId="{5A921CDB-C411-4A91-BB0F-4624AD114EF7}" destId="{B679E3A5-BC9E-41B3-B1B9-9CDEC82513C7}" srcOrd="1" destOrd="0" parTransId="{B7BA8E03-4003-4C99-969B-0B28434D6036}" sibTransId="{1F1AF0C3-7049-4700-BB6E-5AE6CC751289}"/>
    <dgm:cxn modelId="{D583E948-E966-4013-84DC-60674E98CBE4}" type="presOf" srcId="{76EDDAA6-1D09-4F01-AFEB-1F7B67B35FD6}" destId="{463E89FE-B46A-4972-80D0-02E04ACA7A4E}" srcOrd="0" destOrd="0" presId="urn:microsoft.com/office/officeart/2008/layout/PictureAccentBlocks"/>
    <dgm:cxn modelId="{0CC1F274-11EC-4C84-97B8-4198EF38466D}" type="presOf" srcId="{7FA95756-8F7D-44DF-A2B7-2155858A8E82}" destId="{8186EB5C-F75C-4E22-889F-4CE61D6475E1}" srcOrd="0" destOrd="0" presId="urn:microsoft.com/office/officeart/2008/layout/PictureAccentBlocks"/>
    <dgm:cxn modelId="{AD687B7C-C7C4-4184-8750-FC50CB229C99}" type="presOf" srcId="{B679E3A5-BC9E-41B3-B1B9-9CDEC82513C7}" destId="{012FB527-0E8B-40D8-8175-C13E4A944683}" srcOrd="0" destOrd="0" presId="urn:microsoft.com/office/officeart/2008/layout/PictureAccentBlocks"/>
    <dgm:cxn modelId="{2C2ECC94-8830-4E77-BDB5-6A61FBE11D62}" type="presOf" srcId="{2F446399-4011-4B0D-809E-87106AEFDE5F}" destId="{CE0156ED-CD99-4364-ACC8-03B6D5252AD8}" srcOrd="0" destOrd="0" presId="urn:microsoft.com/office/officeart/2008/layout/PictureAccentBlocks"/>
    <dgm:cxn modelId="{55065EB4-0EC5-430B-B8E1-2FEEF7A818E8}" type="presOf" srcId="{5A921CDB-C411-4A91-BB0F-4624AD114EF7}" destId="{F8F6DB6B-08B8-4889-9A9E-1EBB46C3B0D7}" srcOrd="0" destOrd="0" presId="urn:microsoft.com/office/officeart/2008/layout/PictureAccentBlocks"/>
    <dgm:cxn modelId="{3D42BEB6-3E03-45E5-B93D-694558303C04}" type="presOf" srcId="{77CF3164-BE36-4240-A274-62E53041179E}" destId="{A96B7449-CC3D-47C5-A0ED-5EB6161E3E1C}" srcOrd="0" destOrd="0" presId="urn:microsoft.com/office/officeart/2008/layout/PictureAccentBlocks"/>
    <dgm:cxn modelId="{797C8AFA-A3E3-4C64-9E71-72B4D060CF2C}" srcId="{5A921CDB-C411-4A91-BB0F-4624AD114EF7}" destId="{FF2F0783-6878-4BC1-A32C-C1A351159DD7}" srcOrd="5" destOrd="0" parTransId="{7E2CF460-4D20-4E27-87E3-067ED7421AD4}" sibTransId="{AECD3E91-A717-404B-B69E-989B8180669F}"/>
    <dgm:cxn modelId="{E3E497E6-64FF-40AF-8147-BE336C4D41BF}" type="presParOf" srcId="{F8F6DB6B-08B8-4889-9A9E-1EBB46C3B0D7}" destId="{268CE403-315C-4C87-A0F4-86272F6781C5}" srcOrd="0" destOrd="0" presId="urn:microsoft.com/office/officeart/2008/layout/PictureAccentBlocks"/>
    <dgm:cxn modelId="{8F5F91E6-36FD-47D4-A80C-1AFB1DD31481}" type="presParOf" srcId="{268CE403-315C-4C87-A0F4-86272F6781C5}" destId="{785D1071-6E02-40F7-B34A-AE39C3406620}" srcOrd="0" destOrd="0" presId="urn:microsoft.com/office/officeart/2008/layout/PictureAccentBlocks"/>
    <dgm:cxn modelId="{D8A4E9FA-1D5B-4F31-B4E9-A5EC7879EC33}" type="presParOf" srcId="{268CE403-315C-4C87-A0F4-86272F6781C5}" destId="{8186EB5C-F75C-4E22-889F-4CE61D6475E1}" srcOrd="1" destOrd="0" presId="urn:microsoft.com/office/officeart/2008/layout/PictureAccentBlocks"/>
    <dgm:cxn modelId="{3A59EE2B-1516-4439-86D9-8AE04994188F}" type="presParOf" srcId="{F8F6DB6B-08B8-4889-9A9E-1EBB46C3B0D7}" destId="{30491CF3-BFB0-4A95-BF30-F646EAC4ED78}" srcOrd="1" destOrd="0" presId="urn:microsoft.com/office/officeart/2008/layout/PictureAccentBlocks"/>
    <dgm:cxn modelId="{6FE45217-512C-43FC-81DA-9781E591CB2B}" type="presParOf" srcId="{F8F6DB6B-08B8-4889-9A9E-1EBB46C3B0D7}" destId="{C6D68E4A-DC02-4094-BBFE-699AB178106D}" srcOrd="2" destOrd="0" presId="urn:microsoft.com/office/officeart/2008/layout/PictureAccentBlocks"/>
    <dgm:cxn modelId="{757D3F0D-F38F-4F40-8C53-9D9AA350C584}" type="presParOf" srcId="{C6D68E4A-DC02-4094-BBFE-699AB178106D}" destId="{94CC856F-58CF-478F-9605-4CE0B128AB44}" srcOrd="0" destOrd="0" presId="urn:microsoft.com/office/officeart/2008/layout/PictureAccentBlocks"/>
    <dgm:cxn modelId="{09529528-320A-4BA9-811C-7BE6D9AFBE70}" type="presParOf" srcId="{C6D68E4A-DC02-4094-BBFE-699AB178106D}" destId="{012FB527-0E8B-40D8-8175-C13E4A944683}" srcOrd="1" destOrd="0" presId="urn:microsoft.com/office/officeart/2008/layout/PictureAccentBlocks"/>
    <dgm:cxn modelId="{48523F8C-771F-4401-A4BB-AE62E007F1B8}" type="presParOf" srcId="{F8F6DB6B-08B8-4889-9A9E-1EBB46C3B0D7}" destId="{792C954A-3A57-4F92-A8F9-E4AE773F6DCF}" srcOrd="3" destOrd="0" presId="urn:microsoft.com/office/officeart/2008/layout/PictureAccentBlocks"/>
    <dgm:cxn modelId="{47A27148-95D8-40E9-8632-C5D334A4CC86}" type="presParOf" srcId="{F8F6DB6B-08B8-4889-9A9E-1EBB46C3B0D7}" destId="{D9B4E30B-01E5-47A7-84D2-4E708359F31B}" srcOrd="4" destOrd="0" presId="urn:microsoft.com/office/officeart/2008/layout/PictureAccentBlocks"/>
    <dgm:cxn modelId="{53CBC2C3-72BA-42CB-BD0B-01CE0C6E7296}" type="presParOf" srcId="{D9B4E30B-01E5-47A7-84D2-4E708359F31B}" destId="{498C21FD-4D21-47AC-A82F-3C4AC33B0F27}" srcOrd="0" destOrd="0" presId="urn:microsoft.com/office/officeart/2008/layout/PictureAccentBlocks"/>
    <dgm:cxn modelId="{271AA2B9-A2CD-464D-A9DE-F5F7768D3381}" type="presParOf" srcId="{D9B4E30B-01E5-47A7-84D2-4E708359F31B}" destId="{CE0156ED-CD99-4364-ACC8-03B6D5252AD8}" srcOrd="1" destOrd="0" presId="urn:microsoft.com/office/officeart/2008/layout/PictureAccentBlocks"/>
    <dgm:cxn modelId="{26BF0CE7-8E4E-4732-A459-C908096974C4}" type="presParOf" srcId="{F8F6DB6B-08B8-4889-9A9E-1EBB46C3B0D7}" destId="{DD571A85-695F-4BD0-AE70-C50232A15136}" srcOrd="5" destOrd="0" presId="urn:microsoft.com/office/officeart/2008/layout/PictureAccentBlocks"/>
    <dgm:cxn modelId="{844CA054-BE79-4B0B-986E-281455BEDE8C}" type="presParOf" srcId="{F8F6DB6B-08B8-4889-9A9E-1EBB46C3B0D7}" destId="{4318C362-7DE9-4C0F-8D7F-6A2C85D49379}" srcOrd="6" destOrd="0" presId="urn:microsoft.com/office/officeart/2008/layout/PictureAccentBlocks"/>
    <dgm:cxn modelId="{7881F0DD-D080-4CAA-A40C-A4B22F686C67}" type="presParOf" srcId="{4318C362-7DE9-4C0F-8D7F-6A2C85D49379}" destId="{A1DAF415-6D6A-4A25-B79D-AF48619C0954}" srcOrd="0" destOrd="0" presId="urn:microsoft.com/office/officeart/2008/layout/PictureAccentBlocks"/>
    <dgm:cxn modelId="{AD843EBC-A523-470C-B676-6C1FDA5F1048}" type="presParOf" srcId="{4318C362-7DE9-4C0F-8D7F-6A2C85D49379}" destId="{A96B7449-CC3D-47C5-A0ED-5EB6161E3E1C}" srcOrd="1" destOrd="0" presId="urn:microsoft.com/office/officeart/2008/layout/PictureAccentBlocks"/>
    <dgm:cxn modelId="{3FBE5FF2-A98D-49F5-B608-710594E238AF}" type="presParOf" srcId="{F8F6DB6B-08B8-4889-9A9E-1EBB46C3B0D7}" destId="{2C185A71-5BAF-48F0-8312-99BEF8121A2C}" srcOrd="7" destOrd="0" presId="urn:microsoft.com/office/officeart/2008/layout/PictureAccentBlocks"/>
    <dgm:cxn modelId="{3EE6EB77-297D-457D-8DF4-6CC21D0A38AB}" type="presParOf" srcId="{F8F6DB6B-08B8-4889-9A9E-1EBB46C3B0D7}" destId="{E1121D01-013F-4489-AB09-AC23D0FAE85E}" srcOrd="8" destOrd="0" presId="urn:microsoft.com/office/officeart/2008/layout/PictureAccentBlocks"/>
    <dgm:cxn modelId="{0FAC2EED-0B8A-47B3-BA77-5980EC196864}" type="presParOf" srcId="{E1121D01-013F-4489-AB09-AC23D0FAE85E}" destId="{7CD64683-A3D8-4353-A5EA-09D97BA84F0E}" srcOrd="0" destOrd="0" presId="urn:microsoft.com/office/officeart/2008/layout/PictureAccentBlocks"/>
    <dgm:cxn modelId="{40006AAD-8F93-47A6-A215-4F4457E15669}" type="presParOf" srcId="{E1121D01-013F-4489-AB09-AC23D0FAE85E}" destId="{463E89FE-B46A-4972-80D0-02E04ACA7A4E}" srcOrd="1" destOrd="0" presId="urn:microsoft.com/office/officeart/2008/layout/PictureAccentBlocks"/>
    <dgm:cxn modelId="{A163A394-75CA-41CC-BA68-42BAC29A1DDF}" type="presParOf" srcId="{F8F6DB6B-08B8-4889-9A9E-1EBB46C3B0D7}" destId="{51D1C747-44FD-4716-A7C7-18647AC7A132}" srcOrd="9" destOrd="0" presId="urn:microsoft.com/office/officeart/2008/layout/PictureAccentBlocks"/>
    <dgm:cxn modelId="{E2D7C40D-F7A4-43D2-B732-2DFE40503501}" type="presParOf" srcId="{F8F6DB6B-08B8-4889-9A9E-1EBB46C3B0D7}" destId="{C51F41C1-DC54-492E-98CF-781CFE525AFC}" srcOrd="10" destOrd="0" presId="urn:microsoft.com/office/officeart/2008/layout/PictureAccentBlocks"/>
    <dgm:cxn modelId="{432677D3-69D9-4147-A620-A564769A1AFB}" type="presParOf" srcId="{C51F41C1-DC54-492E-98CF-781CFE525AFC}" destId="{5FE83C46-B541-445D-AB71-11A321EB8EC0}" srcOrd="0" destOrd="0" presId="urn:microsoft.com/office/officeart/2008/layout/PictureAccentBlocks"/>
    <dgm:cxn modelId="{001A864E-563B-4A0D-B17D-870C7FFC79A9}" type="presParOf" srcId="{C51F41C1-DC54-492E-98CF-781CFE525AFC}" destId="{34A65E8B-14A1-4EDB-9DE6-4FFEA8700116}" srcOrd="1" destOrd="0" presId="urn:microsoft.com/office/officeart/2008/layout/PictureAccent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A921CDB-C411-4A91-BB0F-4624AD114EF7}" type="doc">
      <dgm:prSet loTypeId="urn:microsoft.com/office/officeart/2008/layout/PictureAccentBlocks" loCatId="picture" qsTypeId="urn:microsoft.com/office/officeart/2005/8/quickstyle/simple1" qsCatId="simple" csTypeId="urn:microsoft.com/office/officeart/2005/8/colors/colorful1" csCatId="colorful" phldr="1"/>
      <dgm:spPr/>
    </dgm:pt>
    <dgm:pt modelId="{7FA95756-8F7D-44DF-A2B7-2155858A8E82}">
      <dgm:prSet phldrT="[Text]"/>
      <dgm:spPr/>
      <dgm:t>
        <a:bodyPr/>
        <a:lstStyle/>
        <a:p>
          <a:r>
            <a:rPr lang="en-US" dirty="0"/>
            <a:t> </a:t>
          </a:r>
        </a:p>
      </dgm:t>
    </dgm:pt>
    <dgm:pt modelId="{1A733444-F59D-42EB-A068-C2A5E9A443EF}" type="parTrans" cxnId="{370E751C-4C47-4C6B-BB4B-DAA2D4130005}">
      <dgm:prSet/>
      <dgm:spPr/>
      <dgm:t>
        <a:bodyPr/>
        <a:lstStyle/>
        <a:p>
          <a:endParaRPr lang="en-US"/>
        </a:p>
      </dgm:t>
    </dgm:pt>
    <dgm:pt modelId="{53EC1D3A-ACFF-453D-8DA9-C921CD0D1597}" type="sibTrans" cxnId="{370E751C-4C47-4C6B-BB4B-DAA2D4130005}">
      <dgm:prSet/>
      <dgm:spPr/>
      <dgm:t>
        <a:bodyPr/>
        <a:lstStyle/>
        <a:p>
          <a:endParaRPr lang="en-US"/>
        </a:p>
      </dgm:t>
    </dgm:pt>
    <dgm:pt modelId="{B679E3A5-BC9E-41B3-B1B9-9CDEC82513C7}">
      <dgm:prSet phldrT="[Text]"/>
      <dgm:spPr/>
      <dgm:t>
        <a:bodyPr/>
        <a:lstStyle/>
        <a:p>
          <a:r>
            <a:rPr lang="en-US" dirty="0"/>
            <a:t> </a:t>
          </a:r>
        </a:p>
      </dgm:t>
    </dgm:pt>
    <dgm:pt modelId="{B7BA8E03-4003-4C99-969B-0B28434D6036}" type="parTrans" cxnId="{5E77F563-1757-4A6E-A9EC-0DB03630BF80}">
      <dgm:prSet/>
      <dgm:spPr/>
      <dgm:t>
        <a:bodyPr/>
        <a:lstStyle/>
        <a:p>
          <a:endParaRPr lang="en-US"/>
        </a:p>
      </dgm:t>
    </dgm:pt>
    <dgm:pt modelId="{1F1AF0C3-7049-4700-BB6E-5AE6CC751289}" type="sibTrans" cxnId="{5E77F563-1757-4A6E-A9EC-0DB03630BF80}">
      <dgm:prSet/>
      <dgm:spPr/>
      <dgm:t>
        <a:bodyPr/>
        <a:lstStyle/>
        <a:p>
          <a:endParaRPr lang="en-US"/>
        </a:p>
      </dgm:t>
    </dgm:pt>
    <dgm:pt modelId="{2F446399-4011-4B0D-809E-87106AEFDE5F}">
      <dgm:prSet phldrT="[Text]"/>
      <dgm:spPr/>
      <dgm:t>
        <a:bodyPr/>
        <a:lstStyle/>
        <a:p>
          <a:r>
            <a:rPr lang="en-US" dirty="0"/>
            <a:t> </a:t>
          </a:r>
        </a:p>
      </dgm:t>
    </dgm:pt>
    <dgm:pt modelId="{B47381B6-20C2-4004-9D3F-4D6AC612FC50}" type="parTrans" cxnId="{0704045D-ADA8-456A-A4A9-0E8434F89640}">
      <dgm:prSet/>
      <dgm:spPr/>
      <dgm:t>
        <a:bodyPr/>
        <a:lstStyle/>
        <a:p>
          <a:endParaRPr lang="en-US"/>
        </a:p>
      </dgm:t>
    </dgm:pt>
    <dgm:pt modelId="{BFC4CCEE-9C73-4BF1-94EE-BF53042D4353}" type="sibTrans" cxnId="{0704045D-ADA8-456A-A4A9-0E8434F89640}">
      <dgm:prSet/>
      <dgm:spPr/>
      <dgm:t>
        <a:bodyPr/>
        <a:lstStyle/>
        <a:p>
          <a:endParaRPr lang="en-US"/>
        </a:p>
      </dgm:t>
    </dgm:pt>
    <dgm:pt modelId="{77CF3164-BE36-4240-A274-62E53041179E}">
      <dgm:prSet phldrT="[Text]"/>
      <dgm:spPr/>
      <dgm:t>
        <a:bodyPr/>
        <a:lstStyle/>
        <a:p>
          <a:r>
            <a:rPr lang="en-US" dirty="0"/>
            <a:t> </a:t>
          </a:r>
        </a:p>
      </dgm:t>
    </dgm:pt>
    <dgm:pt modelId="{C0E2C964-D920-430B-A0F7-A29BFED77538}" type="parTrans" cxnId="{E2473106-4AC7-4FFA-9803-86AC7C6E5710}">
      <dgm:prSet/>
      <dgm:spPr/>
      <dgm:t>
        <a:bodyPr/>
        <a:lstStyle/>
        <a:p>
          <a:endParaRPr lang="en-US"/>
        </a:p>
      </dgm:t>
    </dgm:pt>
    <dgm:pt modelId="{D225D415-A48D-4C58-A13F-5C919B00E3DD}" type="sibTrans" cxnId="{E2473106-4AC7-4FFA-9803-86AC7C6E5710}">
      <dgm:prSet/>
      <dgm:spPr/>
      <dgm:t>
        <a:bodyPr/>
        <a:lstStyle/>
        <a:p>
          <a:endParaRPr lang="en-US"/>
        </a:p>
      </dgm:t>
    </dgm:pt>
    <dgm:pt modelId="{76EDDAA6-1D09-4F01-AFEB-1F7B67B35FD6}">
      <dgm:prSet phldrT="[Text]"/>
      <dgm:spPr/>
      <dgm:t>
        <a:bodyPr/>
        <a:lstStyle/>
        <a:p>
          <a:r>
            <a:rPr lang="en-US" dirty="0"/>
            <a:t> </a:t>
          </a:r>
        </a:p>
      </dgm:t>
    </dgm:pt>
    <dgm:pt modelId="{87B54193-0597-4403-B47F-4F048B7F4D9E}" type="parTrans" cxnId="{8B0FEA5D-94C0-48AE-955D-425C5BB24DE0}">
      <dgm:prSet/>
      <dgm:spPr/>
      <dgm:t>
        <a:bodyPr/>
        <a:lstStyle/>
        <a:p>
          <a:endParaRPr lang="en-US"/>
        </a:p>
      </dgm:t>
    </dgm:pt>
    <dgm:pt modelId="{89253298-F813-44B9-96F8-2DE854F977EF}" type="sibTrans" cxnId="{8B0FEA5D-94C0-48AE-955D-425C5BB24DE0}">
      <dgm:prSet/>
      <dgm:spPr/>
      <dgm:t>
        <a:bodyPr/>
        <a:lstStyle/>
        <a:p>
          <a:endParaRPr lang="en-US"/>
        </a:p>
      </dgm:t>
    </dgm:pt>
    <dgm:pt modelId="{FF2F0783-6878-4BC1-A32C-C1A351159DD7}">
      <dgm:prSet phldrT="[Text]"/>
      <dgm:spPr/>
      <dgm:t>
        <a:bodyPr/>
        <a:lstStyle/>
        <a:p>
          <a:r>
            <a:rPr lang="en-US" dirty="0"/>
            <a:t> </a:t>
          </a:r>
        </a:p>
      </dgm:t>
    </dgm:pt>
    <dgm:pt modelId="{7E2CF460-4D20-4E27-87E3-067ED7421AD4}" type="parTrans" cxnId="{797C8AFA-A3E3-4C64-9E71-72B4D060CF2C}">
      <dgm:prSet/>
      <dgm:spPr/>
      <dgm:t>
        <a:bodyPr/>
        <a:lstStyle/>
        <a:p>
          <a:endParaRPr lang="en-US"/>
        </a:p>
      </dgm:t>
    </dgm:pt>
    <dgm:pt modelId="{AECD3E91-A717-404B-B69E-989B8180669F}" type="sibTrans" cxnId="{797C8AFA-A3E3-4C64-9E71-72B4D060CF2C}">
      <dgm:prSet/>
      <dgm:spPr/>
      <dgm:t>
        <a:bodyPr/>
        <a:lstStyle/>
        <a:p>
          <a:endParaRPr lang="en-US"/>
        </a:p>
      </dgm:t>
    </dgm:pt>
    <dgm:pt modelId="{F8F6DB6B-08B8-4889-9A9E-1EBB46C3B0D7}" type="pres">
      <dgm:prSet presAssocID="{5A921CDB-C411-4A91-BB0F-4624AD114EF7}" presName="Name0" presStyleCnt="0">
        <dgm:presLayoutVars>
          <dgm:dir/>
        </dgm:presLayoutVars>
      </dgm:prSet>
      <dgm:spPr/>
    </dgm:pt>
    <dgm:pt modelId="{268CE403-315C-4C87-A0F4-86272F6781C5}" type="pres">
      <dgm:prSet presAssocID="{7FA95756-8F7D-44DF-A2B7-2155858A8E82}" presName="composite" presStyleCnt="0"/>
      <dgm:spPr/>
    </dgm:pt>
    <dgm:pt modelId="{785D1071-6E02-40F7-B34A-AE39C3406620}" type="pres">
      <dgm:prSet presAssocID="{7FA95756-8F7D-44DF-A2B7-2155858A8E82}" presName="Image" presStyleLbl="alignNode1" presStyleIdx="0" presStyleCnt="6" custAng="0" custLinFactY="-8131" custLinFactNeighborX="-15953" custLinFactNeighborY="-10000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8186EB5C-F75C-4E22-889F-4CE61D6475E1}" type="pres">
      <dgm:prSet presAssocID="{7FA95756-8F7D-44DF-A2B7-2155858A8E82}" presName="Parent" presStyleLbl="revTx" presStyleIdx="0" presStyleCnt="6">
        <dgm:presLayoutVars>
          <dgm:bulletEnabled val="1"/>
        </dgm:presLayoutVars>
      </dgm:prSet>
      <dgm:spPr/>
    </dgm:pt>
    <dgm:pt modelId="{30491CF3-BFB0-4A95-BF30-F646EAC4ED78}" type="pres">
      <dgm:prSet presAssocID="{53EC1D3A-ACFF-453D-8DA9-C921CD0D1597}" presName="sibTrans" presStyleCnt="0"/>
      <dgm:spPr/>
    </dgm:pt>
    <dgm:pt modelId="{C6D68E4A-DC02-4094-BBFE-699AB178106D}" type="pres">
      <dgm:prSet presAssocID="{B679E3A5-BC9E-41B3-B1B9-9CDEC82513C7}" presName="composite" presStyleCnt="0"/>
      <dgm:spPr/>
    </dgm:pt>
    <dgm:pt modelId="{94CC856F-58CF-478F-9605-4CE0B128AB44}" type="pres">
      <dgm:prSet presAssocID="{B679E3A5-BC9E-41B3-B1B9-9CDEC82513C7}" presName="Image" presStyleLbl="alignNode1" presStyleIdx="1" presStyleCnt="6" custLinFactX="-36567" custLinFactNeighborX="-100000" custLinFactNeighborY="-1871"/>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012FB527-0E8B-40D8-8175-C13E4A944683}" type="pres">
      <dgm:prSet presAssocID="{B679E3A5-BC9E-41B3-B1B9-9CDEC82513C7}" presName="Parent" presStyleLbl="revTx" presStyleIdx="1" presStyleCnt="6">
        <dgm:presLayoutVars>
          <dgm:bulletEnabled val="1"/>
        </dgm:presLayoutVars>
      </dgm:prSet>
      <dgm:spPr/>
    </dgm:pt>
    <dgm:pt modelId="{792C954A-3A57-4F92-A8F9-E4AE773F6DCF}" type="pres">
      <dgm:prSet presAssocID="{1F1AF0C3-7049-4700-BB6E-5AE6CC751289}" presName="sibTrans" presStyleCnt="0"/>
      <dgm:spPr/>
    </dgm:pt>
    <dgm:pt modelId="{D9B4E30B-01E5-47A7-84D2-4E708359F31B}" type="pres">
      <dgm:prSet presAssocID="{2F446399-4011-4B0D-809E-87106AEFDE5F}" presName="composite" presStyleCnt="0"/>
      <dgm:spPr/>
    </dgm:pt>
    <dgm:pt modelId="{498C21FD-4D21-47AC-A82F-3C4AC33B0F27}" type="pres">
      <dgm:prSet presAssocID="{2F446399-4011-4B0D-809E-87106AEFDE5F}" presName="Image" presStyleLbl="alignNode1" presStyleIdx="2" presStyleCnt="6" custLinFactX="8146" custLinFactNeighborX="100000" custLinFactNeighborY="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CE0156ED-CD99-4364-ACC8-03B6D5252AD8}" type="pres">
      <dgm:prSet presAssocID="{2F446399-4011-4B0D-809E-87106AEFDE5F}" presName="Parent" presStyleLbl="revTx" presStyleIdx="2" presStyleCnt="6">
        <dgm:presLayoutVars>
          <dgm:bulletEnabled val="1"/>
        </dgm:presLayoutVars>
      </dgm:prSet>
      <dgm:spPr/>
    </dgm:pt>
    <dgm:pt modelId="{DD571A85-695F-4BD0-AE70-C50232A15136}" type="pres">
      <dgm:prSet presAssocID="{BFC4CCEE-9C73-4BF1-94EE-BF53042D4353}" presName="sibTrans" presStyleCnt="0"/>
      <dgm:spPr/>
    </dgm:pt>
    <dgm:pt modelId="{4318C362-7DE9-4C0F-8D7F-6A2C85D49379}" type="pres">
      <dgm:prSet presAssocID="{77CF3164-BE36-4240-A274-62E53041179E}" presName="composite" presStyleCnt="0"/>
      <dgm:spPr/>
    </dgm:pt>
    <dgm:pt modelId="{A1DAF415-6D6A-4A25-B79D-AF48619C0954}" type="pres">
      <dgm:prSet presAssocID="{77CF3164-BE36-4240-A274-62E53041179E}" presName="Image" presStyleLbl="alignNode1" presStyleIdx="3" presStyleCnt="6" custLinFactX="-35150" custLinFactNeighborX="-100000" custLinFactNeighborY="-9768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A96B7449-CC3D-47C5-A0ED-5EB6161E3E1C}" type="pres">
      <dgm:prSet presAssocID="{77CF3164-BE36-4240-A274-62E53041179E}" presName="Parent" presStyleLbl="revTx" presStyleIdx="3" presStyleCnt="6">
        <dgm:presLayoutVars>
          <dgm:bulletEnabled val="1"/>
        </dgm:presLayoutVars>
      </dgm:prSet>
      <dgm:spPr/>
    </dgm:pt>
    <dgm:pt modelId="{2C185A71-5BAF-48F0-8312-99BEF8121A2C}" type="pres">
      <dgm:prSet presAssocID="{D225D415-A48D-4C58-A13F-5C919B00E3DD}" presName="sibTrans" presStyleCnt="0"/>
      <dgm:spPr/>
    </dgm:pt>
    <dgm:pt modelId="{E1121D01-013F-4489-AB09-AC23D0FAE85E}" type="pres">
      <dgm:prSet presAssocID="{76EDDAA6-1D09-4F01-AFEB-1F7B67B35FD6}" presName="composite" presStyleCnt="0"/>
      <dgm:spPr/>
    </dgm:pt>
    <dgm:pt modelId="{7CD64683-A3D8-4353-A5EA-09D97BA84F0E}" type="pres">
      <dgm:prSet presAssocID="{76EDDAA6-1D09-4F01-AFEB-1F7B67B35FD6}" presName="Image" presStyleLbl="alignNode1" presStyleIdx="4" presStyleCnt="6" custLinFactX="8146" custLinFactNeighborX="100000" custLinFactNeighborY="939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pt>
    <dgm:pt modelId="{463E89FE-B46A-4972-80D0-02E04ACA7A4E}" type="pres">
      <dgm:prSet presAssocID="{76EDDAA6-1D09-4F01-AFEB-1F7B67B35FD6}" presName="Parent" presStyleLbl="revTx" presStyleIdx="4" presStyleCnt="6">
        <dgm:presLayoutVars>
          <dgm:bulletEnabled val="1"/>
        </dgm:presLayoutVars>
      </dgm:prSet>
      <dgm:spPr/>
    </dgm:pt>
    <dgm:pt modelId="{51D1C747-44FD-4716-A7C7-18647AC7A132}" type="pres">
      <dgm:prSet presAssocID="{89253298-F813-44B9-96F8-2DE854F977EF}" presName="sibTrans" presStyleCnt="0"/>
      <dgm:spPr/>
    </dgm:pt>
    <dgm:pt modelId="{C51F41C1-DC54-492E-98CF-781CFE525AFC}" type="pres">
      <dgm:prSet presAssocID="{FF2F0783-6878-4BC1-A32C-C1A351159DD7}" presName="composite" presStyleCnt="0"/>
      <dgm:spPr/>
    </dgm:pt>
    <dgm:pt modelId="{5FE83C46-B541-445D-AB71-11A321EB8EC0}" type="pres">
      <dgm:prSet presAssocID="{FF2F0783-6878-4BC1-A32C-C1A351159DD7}" presName="Image" presStyleLbl="alignNode1" presStyleIdx="5" presStyleCnt="6" custLinFactNeighborX="-11870" custLinFactNeighborY="-9372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dgm:spPr>
    </dgm:pt>
    <dgm:pt modelId="{34A65E8B-14A1-4EDB-9DE6-4FFEA8700116}" type="pres">
      <dgm:prSet presAssocID="{FF2F0783-6878-4BC1-A32C-C1A351159DD7}" presName="Parent" presStyleLbl="revTx" presStyleIdx="5" presStyleCnt="6">
        <dgm:presLayoutVars>
          <dgm:bulletEnabled val="1"/>
        </dgm:presLayoutVars>
      </dgm:prSet>
      <dgm:spPr/>
    </dgm:pt>
  </dgm:ptLst>
  <dgm:cxnLst>
    <dgm:cxn modelId="{E2473106-4AC7-4FFA-9803-86AC7C6E5710}" srcId="{5A921CDB-C411-4A91-BB0F-4624AD114EF7}" destId="{77CF3164-BE36-4240-A274-62E53041179E}" srcOrd="3" destOrd="0" parTransId="{C0E2C964-D920-430B-A0F7-A29BFED77538}" sibTransId="{D225D415-A48D-4C58-A13F-5C919B00E3DD}"/>
    <dgm:cxn modelId="{370E751C-4C47-4C6B-BB4B-DAA2D4130005}" srcId="{5A921CDB-C411-4A91-BB0F-4624AD114EF7}" destId="{7FA95756-8F7D-44DF-A2B7-2155858A8E82}" srcOrd="0" destOrd="0" parTransId="{1A733444-F59D-42EB-A068-C2A5E9A443EF}" sibTransId="{53EC1D3A-ACFF-453D-8DA9-C921CD0D1597}"/>
    <dgm:cxn modelId="{60716A1E-1063-4D4B-94F5-EDD9C0DAB78D}" type="presOf" srcId="{FF2F0783-6878-4BC1-A32C-C1A351159DD7}" destId="{34A65E8B-14A1-4EDB-9DE6-4FFEA8700116}" srcOrd="0" destOrd="0" presId="urn:microsoft.com/office/officeart/2008/layout/PictureAccentBlocks"/>
    <dgm:cxn modelId="{0704045D-ADA8-456A-A4A9-0E8434F89640}" srcId="{5A921CDB-C411-4A91-BB0F-4624AD114EF7}" destId="{2F446399-4011-4B0D-809E-87106AEFDE5F}" srcOrd="2" destOrd="0" parTransId="{B47381B6-20C2-4004-9D3F-4D6AC612FC50}" sibTransId="{BFC4CCEE-9C73-4BF1-94EE-BF53042D4353}"/>
    <dgm:cxn modelId="{8B0FEA5D-94C0-48AE-955D-425C5BB24DE0}" srcId="{5A921CDB-C411-4A91-BB0F-4624AD114EF7}" destId="{76EDDAA6-1D09-4F01-AFEB-1F7B67B35FD6}" srcOrd="4" destOrd="0" parTransId="{87B54193-0597-4403-B47F-4F048B7F4D9E}" sibTransId="{89253298-F813-44B9-96F8-2DE854F977EF}"/>
    <dgm:cxn modelId="{5E77F563-1757-4A6E-A9EC-0DB03630BF80}" srcId="{5A921CDB-C411-4A91-BB0F-4624AD114EF7}" destId="{B679E3A5-BC9E-41B3-B1B9-9CDEC82513C7}" srcOrd="1" destOrd="0" parTransId="{B7BA8E03-4003-4C99-969B-0B28434D6036}" sibTransId="{1F1AF0C3-7049-4700-BB6E-5AE6CC751289}"/>
    <dgm:cxn modelId="{D583E948-E966-4013-84DC-60674E98CBE4}" type="presOf" srcId="{76EDDAA6-1D09-4F01-AFEB-1F7B67B35FD6}" destId="{463E89FE-B46A-4972-80D0-02E04ACA7A4E}" srcOrd="0" destOrd="0" presId="urn:microsoft.com/office/officeart/2008/layout/PictureAccentBlocks"/>
    <dgm:cxn modelId="{0CC1F274-11EC-4C84-97B8-4198EF38466D}" type="presOf" srcId="{7FA95756-8F7D-44DF-A2B7-2155858A8E82}" destId="{8186EB5C-F75C-4E22-889F-4CE61D6475E1}" srcOrd="0" destOrd="0" presId="urn:microsoft.com/office/officeart/2008/layout/PictureAccentBlocks"/>
    <dgm:cxn modelId="{AD687B7C-C7C4-4184-8750-FC50CB229C99}" type="presOf" srcId="{B679E3A5-BC9E-41B3-B1B9-9CDEC82513C7}" destId="{012FB527-0E8B-40D8-8175-C13E4A944683}" srcOrd="0" destOrd="0" presId="urn:microsoft.com/office/officeart/2008/layout/PictureAccentBlocks"/>
    <dgm:cxn modelId="{2C2ECC94-8830-4E77-BDB5-6A61FBE11D62}" type="presOf" srcId="{2F446399-4011-4B0D-809E-87106AEFDE5F}" destId="{CE0156ED-CD99-4364-ACC8-03B6D5252AD8}" srcOrd="0" destOrd="0" presId="urn:microsoft.com/office/officeart/2008/layout/PictureAccentBlocks"/>
    <dgm:cxn modelId="{55065EB4-0EC5-430B-B8E1-2FEEF7A818E8}" type="presOf" srcId="{5A921CDB-C411-4A91-BB0F-4624AD114EF7}" destId="{F8F6DB6B-08B8-4889-9A9E-1EBB46C3B0D7}" srcOrd="0" destOrd="0" presId="urn:microsoft.com/office/officeart/2008/layout/PictureAccentBlocks"/>
    <dgm:cxn modelId="{3D42BEB6-3E03-45E5-B93D-694558303C04}" type="presOf" srcId="{77CF3164-BE36-4240-A274-62E53041179E}" destId="{A96B7449-CC3D-47C5-A0ED-5EB6161E3E1C}" srcOrd="0" destOrd="0" presId="urn:microsoft.com/office/officeart/2008/layout/PictureAccentBlocks"/>
    <dgm:cxn modelId="{797C8AFA-A3E3-4C64-9E71-72B4D060CF2C}" srcId="{5A921CDB-C411-4A91-BB0F-4624AD114EF7}" destId="{FF2F0783-6878-4BC1-A32C-C1A351159DD7}" srcOrd="5" destOrd="0" parTransId="{7E2CF460-4D20-4E27-87E3-067ED7421AD4}" sibTransId="{AECD3E91-A717-404B-B69E-989B8180669F}"/>
    <dgm:cxn modelId="{E3E497E6-64FF-40AF-8147-BE336C4D41BF}" type="presParOf" srcId="{F8F6DB6B-08B8-4889-9A9E-1EBB46C3B0D7}" destId="{268CE403-315C-4C87-A0F4-86272F6781C5}" srcOrd="0" destOrd="0" presId="urn:microsoft.com/office/officeart/2008/layout/PictureAccentBlocks"/>
    <dgm:cxn modelId="{8F5F91E6-36FD-47D4-A80C-1AFB1DD31481}" type="presParOf" srcId="{268CE403-315C-4C87-A0F4-86272F6781C5}" destId="{785D1071-6E02-40F7-B34A-AE39C3406620}" srcOrd="0" destOrd="0" presId="urn:microsoft.com/office/officeart/2008/layout/PictureAccentBlocks"/>
    <dgm:cxn modelId="{D8A4E9FA-1D5B-4F31-B4E9-A5EC7879EC33}" type="presParOf" srcId="{268CE403-315C-4C87-A0F4-86272F6781C5}" destId="{8186EB5C-F75C-4E22-889F-4CE61D6475E1}" srcOrd="1" destOrd="0" presId="urn:microsoft.com/office/officeart/2008/layout/PictureAccentBlocks"/>
    <dgm:cxn modelId="{3A59EE2B-1516-4439-86D9-8AE04994188F}" type="presParOf" srcId="{F8F6DB6B-08B8-4889-9A9E-1EBB46C3B0D7}" destId="{30491CF3-BFB0-4A95-BF30-F646EAC4ED78}" srcOrd="1" destOrd="0" presId="urn:microsoft.com/office/officeart/2008/layout/PictureAccentBlocks"/>
    <dgm:cxn modelId="{6FE45217-512C-43FC-81DA-9781E591CB2B}" type="presParOf" srcId="{F8F6DB6B-08B8-4889-9A9E-1EBB46C3B0D7}" destId="{C6D68E4A-DC02-4094-BBFE-699AB178106D}" srcOrd="2" destOrd="0" presId="urn:microsoft.com/office/officeart/2008/layout/PictureAccentBlocks"/>
    <dgm:cxn modelId="{757D3F0D-F38F-4F40-8C53-9D9AA350C584}" type="presParOf" srcId="{C6D68E4A-DC02-4094-BBFE-699AB178106D}" destId="{94CC856F-58CF-478F-9605-4CE0B128AB44}" srcOrd="0" destOrd="0" presId="urn:microsoft.com/office/officeart/2008/layout/PictureAccentBlocks"/>
    <dgm:cxn modelId="{09529528-320A-4BA9-811C-7BE6D9AFBE70}" type="presParOf" srcId="{C6D68E4A-DC02-4094-BBFE-699AB178106D}" destId="{012FB527-0E8B-40D8-8175-C13E4A944683}" srcOrd="1" destOrd="0" presId="urn:microsoft.com/office/officeart/2008/layout/PictureAccentBlocks"/>
    <dgm:cxn modelId="{48523F8C-771F-4401-A4BB-AE62E007F1B8}" type="presParOf" srcId="{F8F6DB6B-08B8-4889-9A9E-1EBB46C3B0D7}" destId="{792C954A-3A57-4F92-A8F9-E4AE773F6DCF}" srcOrd="3" destOrd="0" presId="urn:microsoft.com/office/officeart/2008/layout/PictureAccentBlocks"/>
    <dgm:cxn modelId="{47A27148-95D8-40E9-8632-C5D334A4CC86}" type="presParOf" srcId="{F8F6DB6B-08B8-4889-9A9E-1EBB46C3B0D7}" destId="{D9B4E30B-01E5-47A7-84D2-4E708359F31B}" srcOrd="4" destOrd="0" presId="urn:microsoft.com/office/officeart/2008/layout/PictureAccentBlocks"/>
    <dgm:cxn modelId="{53CBC2C3-72BA-42CB-BD0B-01CE0C6E7296}" type="presParOf" srcId="{D9B4E30B-01E5-47A7-84D2-4E708359F31B}" destId="{498C21FD-4D21-47AC-A82F-3C4AC33B0F27}" srcOrd="0" destOrd="0" presId="urn:microsoft.com/office/officeart/2008/layout/PictureAccentBlocks"/>
    <dgm:cxn modelId="{271AA2B9-A2CD-464D-A9DE-F5F7768D3381}" type="presParOf" srcId="{D9B4E30B-01E5-47A7-84D2-4E708359F31B}" destId="{CE0156ED-CD99-4364-ACC8-03B6D5252AD8}" srcOrd="1" destOrd="0" presId="urn:microsoft.com/office/officeart/2008/layout/PictureAccentBlocks"/>
    <dgm:cxn modelId="{26BF0CE7-8E4E-4732-A459-C908096974C4}" type="presParOf" srcId="{F8F6DB6B-08B8-4889-9A9E-1EBB46C3B0D7}" destId="{DD571A85-695F-4BD0-AE70-C50232A15136}" srcOrd="5" destOrd="0" presId="urn:microsoft.com/office/officeart/2008/layout/PictureAccentBlocks"/>
    <dgm:cxn modelId="{844CA054-BE79-4B0B-986E-281455BEDE8C}" type="presParOf" srcId="{F8F6DB6B-08B8-4889-9A9E-1EBB46C3B0D7}" destId="{4318C362-7DE9-4C0F-8D7F-6A2C85D49379}" srcOrd="6" destOrd="0" presId="urn:microsoft.com/office/officeart/2008/layout/PictureAccentBlocks"/>
    <dgm:cxn modelId="{7881F0DD-D080-4CAA-A40C-A4B22F686C67}" type="presParOf" srcId="{4318C362-7DE9-4C0F-8D7F-6A2C85D49379}" destId="{A1DAF415-6D6A-4A25-B79D-AF48619C0954}" srcOrd="0" destOrd="0" presId="urn:microsoft.com/office/officeart/2008/layout/PictureAccentBlocks"/>
    <dgm:cxn modelId="{AD843EBC-A523-470C-B676-6C1FDA5F1048}" type="presParOf" srcId="{4318C362-7DE9-4C0F-8D7F-6A2C85D49379}" destId="{A96B7449-CC3D-47C5-A0ED-5EB6161E3E1C}" srcOrd="1" destOrd="0" presId="urn:microsoft.com/office/officeart/2008/layout/PictureAccentBlocks"/>
    <dgm:cxn modelId="{3FBE5FF2-A98D-49F5-B608-710594E238AF}" type="presParOf" srcId="{F8F6DB6B-08B8-4889-9A9E-1EBB46C3B0D7}" destId="{2C185A71-5BAF-48F0-8312-99BEF8121A2C}" srcOrd="7" destOrd="0" presId="urn:microsoft.com/office/officeart/2008/layout/PictureAccentBlocks"/>
    <dgm:cxn modelId="{3EE6EB77-297D-457D-8DF4-6CC21D0A38AB}" type="presParOf" srcId="{F8F6DB6B-08B8-4889-9A9E-1EBB46C3B0D7}" destId="{E1121D01-013F-4489-AB09-AC23D0FAE85E}" srcOrd="8" destOrd="0" presId="urn:microsoft.com/office/officeart/2008/layout/PictureAccentBlocks"/>
    <dgm:cxn modelId="{0FAC2EED-0B8A-47B3-BA77-5980EC196864}" type="presParOf" srcId="{E1121D01-013F-4489-AB09-AC23D0FAE85E}" destId="{7CD64683-A3D8-4353-A5EA-09D97BA84F0E}" srcOrd="0" destOrd="0" presId="urn:microsoft.com/office/officeart/2008/layout/PictureAccentBlocks"/>
    <dgm:cxn modelId="{40006AAD-8F93-47A6-A215-4F4457E15669}" type="presParOf" srcId="{E1121D01-013F-4489-AB09-AC23D0FAE85E}" destId="{463E89FE-B46A-4972-80D0-02E04ACA7A4E}" srcOrd="1" destOrd="0" presId="urn:microsoft.com/office/officeart/2008/layout/PictureAccentBlocks"/>
    <dgm:cxn modelId="{A163A394-75CA-41CC-BA68-42BAC29A1DDF}" type="presParOf" srcId="{F8F6DB6B-08B8-4889-9A9E-1EBB46C3B0D7}" destId="{51D1C747-44FD-4716-A7C7-18647AC7A132}" srcOrd="9" destOrd="0" presId="urn:microsoft.com/office/officeart/2008/layout/PictureAccentBlocks"/>
    <dgm:cxn modelId="{E2D7C40D-F7A4-43D2-B732-2DFE40503501}" type="presParOf" srcId="{F8F6DB6B-08B8-4889-9A9E-1EBB46C3B0D7}" destId="{C51F41C1-DC54-492E-98CF-781CFE525AFC}" srcOrd="10" destOrd="0" presId="urn:microsoft.com/office/officeart/2008/layout/PictureAccentBlocks"/>
    <dgm:cxn modelId="{432677D3-69D9-4147-A620-A564769A1AFB}" type="presParOf" srcId="{C51F41C1-DC54-492E-98CF-781CFE525AFC}" destId="{5FE83C46-B541-445D-AB71-11A321EB8EC0}" srcOrd="0" destOrd="0" presId="urn:microsoft.com/office/officeart/2008/layout/PictureAccentBlocks"/>
    <dgm:cxn modelId="{001A864E-563B-4A0D-B17D-870C7FFC79A9}" type="presParOf" srcId="{C51F41C1-DC54-492E-98CF-781CFE525AFC}" destId="{34A65E8B-14A1-4EDB-9DE6-4FFEA8700116}" srcOrd="1" destOrd="0" presId="urn:microsoft.com/office/officeart/2008/layout/PictureAccent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921CDB-C411-4A91-BB0F-4624AD114EF7}" type="doc">
      <dgm:prSet loTypeId="urn:microsoft.com/office/officeart/2008/layout/PictureAccentBlocks" loCatId="picture" qsTypeId="urn:microsoft.com/office/officeart/2005/8/quickstyle/simple1" qsCatId="simple" csTypeId="urn:microsoft.com/office/officeart/2005/8/colors/colorful1" csCatId="colorful" phldr="1"/>
      <dgm:spPr/>
    </dgm:pt>
    <dgm:pt modelId="{7FA95756-8F7D-44DF-A2B7-2155858A8E82}">
      <dgm:prSet phldrT="[Text]"/>
      <dgm:spPr/>
      <dgm:t>
        <a:bodyPr/>
        <a:lstStyle/>
        <a:p>
          <a:r>
            <a:rPr lang="en-US" dirty="0"/>
            <a:t> </a:t>
          </a:r>
        </a:p>
      </dgm:t>
    </dgm:pt>
    <dgm:pt modelId="{1A733444-F59D-42EB-A068-C2A5E9A443EF}" type="parTrans" cxnId="{370E751C-4C47-4C6B-BB4B-DAA2D4130005}">
      <dgm:prSet/>
      <dgm:spPr/>
      <dgm:t>
        <a:bodyPr/>
        <a:lstStyle/>
        <a:p>
          <a:endParaRPr lang="en-US"/>
        </a:p>
      </dgm:t>
    </dgm:pt>
    <dgm:pt modelId="{53EC1D3A-ACFF-453D-8DA9-C921CD0D1597}" type="sibTrans" cxnId="{370E751C-4C47-4C6B-BB4B-DAA2D4130005}">
      <dgm:prSet/>
      <dgm:spPr/>
      <dgm:t>
        <a:bodyPr/>
        <a:lstStyle/>
        <a:p>
          <a:endParaRPr lang="en-US"/>
        </a:p>
      </dgm:t>
    </dgm:pt>
    <dgm:pt modelId="{B679E3A5-BC9E-41B3-B1B9-9CDEC82513C7}">
      <dgm:prSet phldrT="[Text]"/>
      <dgm:spPr/>
      <dgm:t>
        <a:bodyPr/>
        <a:lstStyle/>
        <a:p>
          <a:r>
            <a:rPr lang="en-US" dirty="0"/>
            <a:t> </a:t>
          </a:r>
        </a:p>
      </dgm:t>
    </dgm:pt>
    <dgm:pt modelId="{B7BA8E03-4003-4C99-969B-0B28434D6036}" type="parTrans" cxnId="{5E77F563-1757-4A6E-A9EC-0DB03630BF80}">
      <dgm:prSet/>
      <dgm:spPr/>
      <dgm:t>
        <a:bodyPr/>
        <a:lstStyle/>
        <a:p>
          <a:endParaRPr lang="en-US"/>
        </a:p>
      </dgm:t>
    </dgm:pt>
    <dgm:pt modelId="{1F1AF0C3-7049-4700-BB6E-5AE6CC751289}" type="sibTrans" cxnId="{5E77F563-1757-4A6E-A9EC-0DB03630BF80}">
      <dgm:prSet/>
      <dgm:spPr/>
      <dgm:t>
        <a:bodyPr/>
        <a:lstStyle/>
        <a:p>
          <a:endParaRPr lang="en-US"/>
        </a:p>
      </dgm:t>
    </dgm:pt>
    <dgm:pt modelId="{2F446399-4011-4B0D-809E-87106AEFDE5F}">
      <dgm:prSet phldrT="[Text]"/>
      <dgm:spPr/>
      <dgm:t>
        <a:bodyPr/>
        <a:lstStyle/>
        <a:p>
          <a:r>
            <a:rPr lang="en-US" dirty="0"/>
            <a:t> </a:t>
          </a:r>
        </a:p>
      </dgm:t>
    </dgm:pt>
    <dgm:pt modelId="{B47381B6-20C2-4004-9D3F-4D6AC612FC50}" type="parTrans" cxnId="{0704045D-ADA8-456A-A4A9-0E8434F89640}">
      <dgm:prSet/>
      <dgm:spPr/>
      <dgm:t>
        <a:bodyPr/>
        <a:lstStyle/>
        <a:p>
          <a:endParaRPr lang="en-US"/>
        </a:p>
      </dgm:t>
    </dgm:pt>
    <dgm:pt modelId="{BFC4CCEE-9C73-4BF1-94EE-BF53042D4353}" type="sibTrans" cxnId="{0704045D-ADA8-456A-A4A9-0E8434F89640}">
      <dgm:prSet/>
      <dgm:spPr/>
      <dgm:t>
        <a:bodyPr/>
        <a:lstStyle/>
        <a:p>
          <a:endParaRPr lang="en-US"/>
        </a:p>
      </dgm:t>
    </dgm:pt>
    <dgm:pt modelId="{77CF3164-BE36-4240-A274-62E53041179E}">
      <dgm:prSet phldrT="[Text]"/>
      <dgm:spPr/>
      <dgm:t>
        <a:bodyPr/>
        <a:lstStyle/>
        <a:p>
          <a:r>
            <a:rPr lang="en-US" dirty="0"/>
            <a:t> </a:t>
          </a:r>
        </a:p>
      </dgm:t>
    </dgm:pt>
    <dgm:pt modelId="{C0E2C964-D920-430B-A0F7-A29BFED77538}" type="parTrans" cxnId="{E2473106-4AC7-4FFA-9803-86AC7C6E5710}">
      <dgm:prSet/>
      <dgm:spPr/>
      <dgm:t>
        <a:bodyPr/>
        <a:lstStyle/>
        <a:p>
          <a:endParaRPr lang="en-US"/>
        </a:p>
      </dgm:t>
    </dgm:pt>
    <dgm:pt modelId="{D225D415-A48D-4C58-A13F-5C919B00E3DD}" type="sibTrans" cxnId="{E2473106-4AC7-4FFA-9803-86AC7C6E5710}">
      <dgm:prSet/>
      <dgm:spPr/>
      <dgm:t>
        <a:bodyPr/>
        <a:lstStyle/>
        <a:p>
          <a:endParaRPr lang="en-US"/>
        </a:p>
      </dgm:t>
    </dgm:pt>
    <dgm:pt modelId="{76EDDAA6-1D09-4F01-AFEB-1F7B67B35FD6}">
      <dgm:prSet phldrT="[Text]"/>
      <dgm:spPr/>
      <dgm:t>
        <a:bodyPr/>
        <a:lstStyle/>
        <a:p>
          <a:r>
            <a:rPr lang="en-US" dirty="0"/>
            <a:t> </a:t>
          </a:r>
        </a:p>
      </dgm:t>
    </dgm:pt>
    <dgm:pt modelId="{87B54193-0597-4403-B47F-4F048B7F4D9E}" type="parTrans" cxnId="{8B0FEA5D-94C0-48AE-955D-425C5BB24DE0}">
      <dgm:prSet/>
      <dgm:spPr/>
      <dgm:t>
        <a:bodyPr/>
        <a:lstStyle/>
        <a:p>
          <a:endParaRPr lang="en-US"/>
        </a:p>
      </dgm:t>
    </dgm:pt>
    <dgm:pt modelId="{89253298-F813-44B9-96F8-2DE854F977EF}" type="sibTrans" cxnId="{8B0FEA5D-94C0-48AE-955D-425C5BB24DE0}">
      <dgm:prSet/>
      <dgm:spPr/>
      <dgm:t>
        <a:bodyPr/>
        <a:lstStyle/>
        <a:p>
          <a:endParaRPr lang="en-US"/>
        </a:p>
      </dgm:t>
    </dgm:pt>
    <dgm:pt modelId="{FF2F0783-6878-4BC1-A32C-C1A351159DD7}">
      <dgm:prSet phldrT="[Text]"/>
      <dgm:spPr/>
      <dgm:t>
        <a:bodyPr/>
        <a:lstStyle/>
        <a:p>
          <a:r>
            <a:rPr lang="en-US" dirty="0"/>
            <a:t> </a:t>
          </a:r>
        </a:p>
      </dgm:t>
    </dgm:pt>
    <dgm:pt modelId="{7E2CF460-4D20-4E27-87E3-067ED7421AD4}" type="parTrans" cxnId="{797C8AFA-A3E3-4C64-9E71-72B4D060CF2C}">
      <dgm:prSet/>
      <dgm:spPr/>
      <dgm:t>
        <a:bodyPr/>
        <a:lstStyle/>
        <a:p>
          <a:endParaRPr lang="en-US"/>
        </a:p>
      </dgm:t>
    </dgm:pt>
    <dgm:pt modelId="{AECD3E91-A717-404B-B69E-989B8180669F}" type="sibTrans" cxnId="{797C8AFA-A3E3-4C64-9E71-72B4D060CF2C}">
      <dgm:prSet/>
      <dgm:spPr/>
      <dgm:t>
        <a:bodyPr/>
        <a:lstStyle/>
        <a:p>
          <a:endParaRPr lang="en-US"/>
        </a:p>
      </dgm:t>
    </dgm:pt>
    <dgm:pt modelId="{F8F6DB6B-08B8-4889-9A9E-1EBB46C3B0D7}" type="pres">
      <dgm:prSet presAssocID="{5A921CDB-C411-4A91-BB0F-4624AD114EF7}" presName="Name0" presStyleCnt="0">
        <dgm:presLayoutVars>
          <dgm:dir/>
        </dgm:presLayoutVars>
      </dgm:prSet>
      <dgm:spPr/>
    </dgm:pt>
    <dgm:pt modelId="{268CE403-315C-4C87-A0F4-86272F6781C5}" type="pres">
      <dgm:prSet presAssocID="{7FA95756-8F7D-44DF-A2B7-2155858A8E82}" presName="composite" presStyleCnt="0"/>
      <dgm:spPr/>
    </dgm:pt>
    <dgm:pt modelId="{785D1071-6E02-40F7-B34A-AE39C3406620}" type="pres">
      <dgm:prSet presAssocID="{7FA95756-8F7D-44DF-A2B7-2155858A8E82}" presName="Image" presStyleLbl="alignNode1" presStyleIdx="0" presStyleCnt="6" custAng="0" custLinFactY="-8131" custLinFactNeighborX="-15953" custLinFactNeighborY="-10000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8186EB5C-F75C-4E22-889F-4CE61D6475E1}" type="pres">
      <dgm:prSet presAssocID="{7FA95756-8F7D-44DF-A2B7-2155858A8E82}" presName="Parent" presStyleLbl="revTx" presStyleIdx="0" presStyleCnt="6">
        <dgm:presLayoutVars>
          <dgm:bulletEnabled val="1"/>
        </dgm:presLayoutVars>
      </dgm:prSet>
      <dgm:spPr/>
    </dgm:pt>
    <dgm:pt modelId="{30491CF3-BFB0-4A95-BF30-F646EAC4ED78}" type="pres">
      <dgm:prSet presAssocID="{53EC1D3A-ACFF-453D-8DA9-C921CD0D1597}" presName="sibTrans" presStyleCnt="0"/>
      <dgm:spPr/>
    </dgm:pt>
    <dgm:pt modelId="{C6D68E4A-DC02-4094-BBFE-699AB178106D}" type="pres">
      <dgm:prSet presAssocID="{B679E3A5-BC9E-41B3-B1B9-9CDEC82513C7}" presName="composite" presStyleCnt="0"/>
      <dgm:spPr/>
    </dgm:pt>
    <dgm:pt modelId="{94CC856F-58CF-478F-9605-4CE0B128AB44}" type="pres">
      <dgm:prSet presAssocID="{B679E3A5-BC9E-41B3-B1B9-9CDEC82513C7}" presName="Image" presStyleLbl="alignNode1" presStyleIdx="1" presStyleCnt="6" custLinFactX="-36567" custLinFactNeighborX="-100000" custLinFactNeighborY="-1871"/>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012FB527-0E8B-40D8-8175-C13E4A944683}" type="pres">
      <dgm:prSet presAssocID="{B679E3A5-BC9E-41B3-B1B9-9CDEC82513C7}" presName="Parent" presStyleLbl="revTx" presStyleIdx="1" presStyleCnt="6">
        <dgm:presLayoutVars>
          <dgm:bulletEnabled val="1"/>
        </dgm:presLayoutVars>
      </dgm:prSet>
      <dgm:spPr/>
    </dgm:pt>
    <dgm:pt modelId="{792C954A-3A57-4F92-A8F9-E4AE773F6DCF}" type="pres">
      <dgm:prSet presAssocID="{1F1AF0C3-7049-4700-BB6E-5AE6CC751289}" presName="sibTrans" presStyleCnt="0"/>
      <dgm:spPr/>
    </dgm:pt>
    <dgm:pt modelId="{D9B4E30B-01E5-47A7-84D2-4E708359F31B}" type="pres">
      <dgm:prSet presAssocID="{2F446399-4011-4B0D-809E-87106AEFDE5F}" presName="composite" presStyleCnt="0"/>
      <dgm:spPr/>
    </dgm:pt>
    <dgm:pt modelId="{498C21FD-4D21-47AC-A82F-3C4AC33B0F27}" type="pres">
      <dgm:prSet presAssocID="{2F446399-4011-4B0D-809E-87106AEFDE5F}" presName="Image" presStyleLbl="alignNode1" presStyleIdx="2" presStyleCnt="6" custLinFactX="8146" custLinFactNeighborX="100000" custLinFactNeighborY="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CE0156ED-CD99-4364-ACC8-03B6D5252AD8}" type="pres">
      <dgm:prSet presAssocID="{2F446399-4011-4B0D-809E-87106AEFDE5F}" presName="Parent" presStyleLbl="revTx" presStyleIdx="2" presStyleCnt="6">
        <dgm:presLayoutVars>
          <dgm:bulletEnabled val="1"/>
        </dgm:presLayoutVars>
      </dgm:prSet>
      <dgm:spPr/>
    </dgm:pt>
    <dgm:pt modelId="{DD571A85-695F-4BD0-AE70-C50232A15136}" type="pres">
      <dgm:prSet presAssocID="{BFC4CCEE-9C73-4BF1-94EE-BF53042D4353}" presName="sibTrans" presStyleCnt="0"/>
      <dgm:spPr/>
    </dgm:pt>
    <dgm:pt modelId="{4318C362-7DE9-4C0F-8D7F-6A2C85D49379}" type="pres">
      <dgm:prSet presAssocID="{77CF3164-BE36-4240-A274-62E53041179E}" presName="composite" presStyleCnt="0"/>
      <dgm:spPr/>
    </dgm:pt>
    <dgm:pt modelId="{A1DAF415-6D6A-4A25-B79D-AF48619C0954}" type="pres">
      <dgm:prSet presAssocID="{77CF3164-BE36-4240-A274-62E53041179E}" presName="Image" presStyleLbl="alignNode1" presStyleIdx="3" presStyleCnt="6" custLinFactX="-35150" custLinFactNeighborX="-100000" custLinFactNeighborY="-9768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A96B7449-CC3D-47C5-A0ED-5EB6161E3E1C}" type="pres">
      <dgm:prSet presAssocID="{77CF3164-BE36-4240-A274-62E53041179E}" presName="Parent" presStyleLbl="revTx" presStyleIdx="3" presStyleCnt="6">
        <dgm:presLayoutVars>
          <dgm:bulletEnabled val="1"/>
        </dgm:presLayoutVars>
      </dgm:prSet>
      <dgm:spPr/>
    </dgm:pt>
    <dgm:pt modelId="{2C185A71-5BAF-48F0-8312-99BEF8121A2C}" type="pres">
      <dgm:prSet presAssocID="{D225D415-A48D-4C58-A13F-5C919B00E3DD}" presName="sibTrans" presStyleCnt="0"/>
      <dgm:spPr/>
    </dgm:pt>
    <dgm:pt modelId="{E1121D01-013F-4489-AB09-AC23D0FAE85E}" type="pres">
      <dgm:prSet presAssocID="{76EDDAA6-1D09-4F01-AFEB-1F7B67B35FD6}" presName="composite" presStyleCnt="0"/>
      <dgm:spPr/>
    </dgm:pt>
    <dgm:pt modelId="{7CD64683-A3D8-4353-A5EA-09D97BA84F0E}" type="pres">
      <dgm:prSet presAssocID="{76EDDAA6-1D09-4F01-AFEB-1F7B67B35FD6}" presName="Image" presStyleLbl="alignNode1" presStyleIdx="4" presStyleCnt="6" custLinFactX="8146" custLinFactNeighborX="100000" custLinFactNeighborY="939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pt>
    <dgm:pt modelId="{463E89FE-B46A-4972-80D0-02E04ACA7A4E}" type="pres">
      <dgm:prSet presAssocID="{76EDDAA6-1D09-4F01-AFEB-1F7B67B35FD6}" presName="Parent" presStyleLbl="revTx" presStyleIdx="4" presStyleCnt="6">
        <dgm:presLayoutVars>
          <dgm:bulletEnabled val="1"/>
        </dgm:presLayoutVars>
      </dgm:prSet>
      <dgm:spPr/>
    </dgm:pt>
    <dgm:pt modelId="{51D1C747-44FD-4716-A7C7-18647AC7A132}" type="pres">
      <dgm:prSet presAssocID="{89253298-F813-44B9-96F8-2DE854F977EF}" presName="sibTrans" presStyleCnt="0"/>
      <dgm:spPr/>
    </dgm:pt>
    <dgm:pt modelId="{C51F41C1-DC54-492E-98CF-781CFE525AFC}" type="pres">
      <dgm:prSet presAssocID="{FF2F0783-6878-4BC1-A32C-C1A351159DD7}" presName="composite" presStyleCnt="0"/>
      <dgm:spPr/>
    </dgm:pt>
    <dgm:pt modelId="{5FE83C46-B541-445D-AB71-11A321EB8EC0}" type="pres">
      <dgm:prSet presAssocID="{FF2F0783-6878-4BC1-A32C-C1A351159DD7}" presName="Image" presStyleLbl="alignNode1" presStyleIdx="5" presStyleCnt="6" custLinFactNeighborX="-11870" custLinFactNeighborY="-9372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dgm:spPr>
    </dgm:pt>
    <dgm:pt modelId="{34A65E8B-14A1-4EDB-9DE6-4FFEA8700116}" type="pres">
      <dgm:prSet presAssocID="{FF2F0783-6878-4BC1-A32C-C1A351159DD7}" presName="Parent" presStyleLbl="revTx" presStyleIdx="5" presStyleCnt="6">
        <dgm:presLayoutVars>
          <dgm:bulletEnabled val="1"/>
        </dgm:presLayoutVars>
      </dgm:prSet>
      <dgm:spPr/>
    </dgm:pt>
  </dgm:ptLst>
  <dgm:cxnLst>
    <dgm:cxn modelId="{E2473106-4AC7-4FFA-9803-86AC7C6E5710}" srcId="{5A921CDB-C411-4A91-BB0F-4624AD114EF7}" destId="{77CF3164-BE36-4240-A274-62E53041179E}" srcOrd="3" destOrd="0" parTransId="{C0E2C964-D920-430B-A0F7-A29BFED77538}" sibTransId="{D225D415-A48D-4C58-A13F-5C919B00E3DD}"/>
    <dgm:cxn modelId="{370E751C-4C47-4C6B-BB4B-DAA2D4130005}" srcId="{5A921CDB-C411-4A91-BB0F-4624AD114EF7}" destId="{7FA95756-8F7D-44DF-A2B7-2155858A8E82}" srcOrd="0" destOrd="0" parTransId="{1A733444-F59D-42EB-A068-C2A5E9A443EF}" sibTransId="{53EC1D3A-ACFF-453D-8DA9-C921CD0D1597}"/>
    <dgm:cxn modelId="{60716A1E-1063-4D4B-94F5-EDD9C0DAB78D}" type="presOf" srcId="{FF2F0783-6878-4BC1-A32C-C1A351159DD7}" destId="{34A65E8B-14A1-4EDB-9DE6-4FFEA8700116}" srcOrd="0" destOrd="0" presId="urn:microsoft.com/office/officeart/2008/layout/PictureAccentBlocks"/>
    <dgm:cxn modelId="{0704045D-ADA8-456A-A4A9-0E8434F89640}" srcId="{5A921CDB-C411-4A91-BB0F-4624AD114EF7}" destId="{2F446399-4011-4B0D-809E-87106AEFDE5F}" srcOrd="2" destOrd="0" parTransId="{B47381B6-20C2-4004-9D3F-4D6AC612FC50}" sibTransId="{BFC4CCEE-9C73-4BF1-94EE-BF53042D4353}"/>
    <dgm:cxn modelId="{8B0FEA5D-94C0-48AE-955D-425C5BB24DE0}" srcId="{5A921CDB-C411-4A91-BB0F-4624AD114EF7}" destId="{76EDDAA6-1D09-4F01-AFEB-1F7B67B35FD6}" srcOrd="4" destOrd="0" parTransId="{87B54193-0597-4403-B47F-4F048B7F4D9E}" sibTransId="{89253298-F813-44B9-96F8-2DE854F977EF}"/>
    <dgm:cxn modelId="{5E77F563-1757-4A6E-A9EC-0DB03630BF80}" srcId="{5A921CDB-C411-4A91-BB0F-4624AD114EF7}" destId="{B679E3A5-BC9E-41B3-B1B9-9CDEC82513C7}" srcOrd="1" destOrd="0" parTransId="{B7BA8E03-4003-4C99-969B-0B28434D6036}" sibTransId="{1F1AF0C3-7049-4700-BB6E-5AE6CC751289}"/>
    <dgm:cxn modelId="{D583E948-E966-4013-84DC-60674E98CBE4}" type="presOf" srcId="{76EDDAA6-1D09-4F01-AFEB-1F7B67B35FD6}" destId="{463E89FE-B46A-4972-80D0-02E04ACA7A4E}" srcOrd="0" destOrd="0" presId="urn:microsoft.com/office/officeart/2008/layout/PictureAccentBlocks"/>
    <dgm:cxn modelId="{0CC1F274-11EC-4C84-97B8-4198EF38466D}" type="presOf" srcId="{7FA95756-8F7D-44DF-A2B7-2155858A8E82}" destId="{8186EB5C-F75C-4E22-889F-4CE61D6475E1}" srcOrd="0" destOrd="0" presId="urn:microsoft.com/office/officeart/2008/layout/PictureAccentBlocks"/>
    <dgm:cxn modelId="{AD687B7C-C7C4-4184-8750-FC50CB229C99}" type="presOf" srcId="{B679E3A5-BC9E-41B3-B1B9-9CDEC82513C7}" destId="{012FB527-0E8B-40D8-8175-C13E4A944683}" srcOrd="0" destOrd="0" presId="urn:microsoft.com/office/officeart/2008/layout/PictureAccentBlocks"/>
    <dgm:cxn modelId="{2C2ECC94-8830-4E77-BDB5-6A61FBE11D62}" type="presOf" srcId="{2F446399-4011-4B0D-809E-87106AEFDE5F}" destId="{CE0156ED-CD99-4364-ACC8-03B6D5252AD8}" srcOrd="0" destOrd="0" presId="urn:microsoft.com/office/officeart/2008/layout/PictureAccentBlocks"/>
    <dgm:cxn modelId="{55065EB4-0EC5-430B-B8E1-2FEEF7A818E8}" type="presOf" srcId="{5A921CDB-C411-4A91-BB0F-4624AD114EF7}" destId="{F8F6DB6B-08B8-4889-9A9E-1EBB46C3B0D7}" srcOrd="0" destOrd="0" presId="urn:microsoft.com/office/officeart/2008/layout/PictureAccentBlocks"/>
    <dgm:cxn modelId="{3D42BEB6-3E03-45E5-B93D-694558303C04}" type="presOf" srcId="{77CF3164-BE36-4240-A274-62E53041179E}" destId="{A96B7449-CC3D-47C5-A0ED-5EB6161E3E1C}" srcOrd="0" destOrd="0" presId="urn:microsoft.com/office/officeart/2008/layout/PictureAccentBlocks"/>
    <dgm:cxn modelId="{797C8AFA-A3E3-4C64-9E71-72B4D060CF2C}" srcId="{5A921CDB-C411-4A91-BB0F-4624AD114EF7}" destId="{FF2F0783-6878-4BC1-A32C-C1A351159DD7}" srcOrd="5" destOrd="0" parTransId="{7E2CF460-4D20-4E27-87E3-067ED7421AD4}" sibTransId="{AECD3E91-A717-404B-B69E-989B8180669F}"/>
    <dgm:cxn modelId="{E3E497E6-64FF-40AF-8147-BE336C4D41BF}" type="presParOf" srcId="{F8F6DB6B-08B8-4889-9A9E-1EBB46C3B0D7}" destId="{268CE403-315C-4C87-A0F4-86272F6781C5}" srcOrd="0" destOrd="0" presId="urn:microsoft.com/office/officeart/2008/layout/PictureAccentBlocks"/>
    <dgm:cxn modelId="{8F5F91E6-36FD-47D4-A80C-1AFB1DD31481}" type="presParOf" srcId="{268CE403-315C-4C87-A0F4-86272F6781C5}" destId="{785D1071-6E02-40F7-B34A-AE39C3406620}" srcOrd="0" destOrd="0" presId="urn:microsoft.com/office/officeart/2008/layout/PictureAccentBlocks"/>
    <dgm:cxn modelId="{D8A4E9FA-1D5B-4F31-B4E9-A5EC7879EC33}" type="presParOf" srcId="{268CE403-315C-4C87-A0F4-86272F6781C5}" destId="{8186EB5C-F75C-4E22-889F-4CE61D6475E1}" srcOrd="1" destOrd="0" presId="urn:microsoft.com/office/officeart/2008/layout/PictureAccentBlocks"/>
    <dgm:cxn modelId="{3A59EE2B-1516-4439-86D9-8AE04994188F}" type="presParOf" srcId="{F8F6DB6B-08B8-4889-9A9E-1EBB46C3B0D7}" destId="{30491CF3-BFB0-4A95-BF30-F646EAC4ED78}" srcOrd="1" destOrd="0" presId="urn:microsoft.com/office/officeart/2008/layout/PictureAccentBlocks"/>
    <dgm:cxn modelId="{6FE45217-512C-43FC-81DA-9781E591CB2B}" type="presParOf" srcId="{F8F6DB6B-08B8-4889-9A9E-1EBB46C3B0D7}" destId="{C6D68E4A-DC02-4094-BBFE-699AB178106D}" srcOrd="2" destOrd="0" presId="urn:microsoft.com/office/officeart/2008/layout/PictureAccentBlocks"/>
    <dgm:cxn modelId="{757D3F0D-F38F-4F40-8C53-9D9AA350C584}" type="presParOf" srcId="{C6D68E4A-DC02-4094-BBFE-699AB178106D}" destId="{94CC856F-58CF-478F-9605-4CE0B128AB44}" srcOrd="0" destOrd="0" presId="urn:microsoft.com/office/officeart/2008/layout/PictureAccentBlocks"/>
    <dgm:cxn modelId="{09529528-320A-4BA9-811C-7BE6D9AFBE70}" type="presParOf" srcId="{C6D68E4A-DC02-4094-BBFE-699AB178106D}" destId="{012FB527-0E8B-40D8-8175-C13E4A944683}" srcOrd="1" destOrd="0" presId="urn:microsoft.com/office/officeart/2008/layout/PictureAccentBlocks"/>
    <dgm:cxn modelId="{48523F8C-771F-4401-A4BB-AE62E007F1B8}" type="presParOf" srcId="{F8F6DB6B-08B8-4889-9A9E-1EBB46C3B0D7}" destId="{792C954A-3A57-4F92-A8F9-E4AE773F6DCF}" srcOrd="3" destOrd="0" presId="urn:microsoft.com/office/officeart/2008/layout/PictureAccentBlocks"/>
    <dgm:cxn modelId="{47A27148-95D8-40E9-8632-C5D334A4CC86}" type="presParOf" srcId="{F8F6DB6B-08B8-4889-9A9E-1EBB46C3B0D7}" destId="{D9B4E30B-01E5-47A7-84D2-4E708359F31B}" srcOrd="4" destOrd="0" presId="urn:microsoft.com/office/officeart/2008/layout/PictureAccentBlocks"/>
    <dgm:cxn modelId="{53CBC2C3-72BA-42CB-BD0B-01CE0C6E7296}" type="presParOf" srcId="{D9B4E30B-01E5-47A7-84D2-4E708359F31B}" destId="{498C21FD-4D21-47AC-A82F-3C4AC33B0F27}" srcOrd="0" destOrd="0" presId="urn:microsoft.com/office/officeart/2008/layout/PictureAccentBlocks"/>
    <dgm:cxn modelId="{271AA2B9-A2CD-464D-A9DE-F5F7768D3381}" type="presParOf" srcId="{D9B4E30B-01E5-47A7-84D2-4E708359F31B}" destId="{CE0156ED-CD99-4364-ACC8-03B6D5252AD8}" srcOrd="1" destOrd="0" presId="urn:microsoft.com/office/officeart/2008/layout/PictureAccentBlocks"/>
    <dgm:cxn modelId="{26BF0CE7-8E4E-4732-A459-C908096974C4}" type="presParOf" srcId="{F8F6DB6B-08B8-4889-9A9E-1EBB46C3B0D7}" destId="{DD571A85-695F-4BD0-AE70-C50232A15136}" srcOrd="5" destOrd="0" presId="urn:microsoft.com/office/officeart/2008/layout/PictureAccentBlocks"/>
    <dgm:cxn modelId="{844CA054-BE79-4B0B-986E-281455BEDE8C}" type="presParOf" srcId="{F8F6DB6B-08B8-4889-9A9E-1EBB46C3B0D7}" destId="{4318C362-7DE9-4C0F-8D7F-6A2C85D49379}" srcOrd="6" destOrd="0" presId="urn:microsoft.com/office/officeart/2008/layout/PictureAccentBlocks"/>
    <dgm:cxn modelId="{7881F0DD-D080-4CAA-A40C-A4B22F686C67}" type="presParOf" srcId="{4318C362-7DE9-4C0F-8D7F-6A2C85D49379}" destId="{A1DAF415-6D6A-4A25-B79D-AF48619C0954}" srcOrd="0" destOrd="0" presId="urn:microsoft.com/office/officeart/2008/layout/PictureAccentBlocks"/>
    <dgm:cxn modelId="{AD843EBC-A523-470C-B676-6C1FDA5F1048}" type="presParOf" srcId="{4318C362-7DE9-4C0F-8D7F-6A2C85D49379}" destId="{A96B7449-CC3D-47C5-A0ED-5EB6161E3E1C}" srcOrd="1" destOrd="0" presId="urn:microsoft.com/office/officeart/2008/layout/PictureAccentBlocks"/>
    <dgm:cxn modelId="{3FBE5FF2-A98D-49F5-B608-710594E238AF}" type="presParOf" srcId="{F8F6DB6B-08B8-4889-9A9E-1EBB46C3B0D7}" destId="{2C185A71-5BAF-48F0-8312-99BEF8121A2C}" srcOrd="7" destOrd="0" presId="urn:microsoft.com/office/officeart/2008/layout/PictureAccentBlocks"/>
    <dgm:cxn modelId="{3EE6EB77-297D-457D-8DF4-6CC21D0A38AB}" type="presParOf" srcId="{F8F6DB6B-08B8-4889-9A9E-1EBB46C3B0D7}" destId="{E1121D01-013F-4489-AB09-AC23D0FAE85E}" srcOrd="8" destOrd="0" presId="urn:microsoft.com/office/officeart/2008/layout/PictureAccentBlocks"/>
    <dgm:cxn modelId="{0FAC2EED-0B8A-47B3-BA77-5980EC196864}" type="presParOf" srcId="{E1121D01-013F-4489-AB09-AC23D0FAE85E}" destId="{7CD64683-A3D8-4353-A5EA-09D97BA84F0E}" srcOrd="0" destOrd="0" presId="urn:microsoft.com/office/officeart/2008/layout/PictureAccentBlocks"/>
    <dgm:cxn modelId="{40006AAD-8F93-47A6-A215-4F4457E15669}" type="presParOf" srcId="{E1121D01-013F-4489-AB09-AC23D0FAE85E}" destId="{463E89FE-B46A-4972-80D0-02E04ACA7A4E}" srcOrd="1" destOrd="0" presId="urn:microsoft.com/office/officeart/2008/layout/PictureAccentBlocks"/>
    <dgm:cxn modelId="{A163A394-75CA-41CC-BA68-42BAC29A1DDF}" type="presParOf" srcId="{F8F6DB6B-08B8-4889-9A9E-1EBB46C3B0D7}" destId="{51D1C747-44FD-4716-A7C7-18647AC7A132}" srcOrd="9" destOrd="0" presId="urn:microsoft.com/office/officeart/2008/layout/PictureAccentBlocks"/>
    <dgm:cxn modelId="{E2D7C40D-F7A4-43D2-B732-2DFE40503501}" type="presParOf" srcId="{F8F6DB6B-08B8-4889-9A9E-1EBB46C3B0D7}" destId="{C51F41C1-DC54-492E-98CF-781CFE525AFC}" srcOrd="10" destOrd="0" presId="urn:microsoft.com/office/officeart/2008/layout/PictureAccentBlocks"/>
    <dgm:cxn modelId="{432677D3-69D9-4147-A620-A564769A1AFB}" type="presParOf" srcId="{C51F41C1-DC54-492E-98CF-781CFE525AFC}" destId="{5FE83C46-B541-445D-AB71-11A321EB8EC0}" srcOrd="0" destOrd="0" presId="urn:microsoft.com/office/officeart/2008/layout/PictureAccentBlocks"/>
    <dgm:cxn modelId="{001A864E-563B-4A0D-B17D-870C7FFC79A9}" type="presParOf" srcId="{C51F41C1-DC54-492E-98CF-781CFE525AFC}" destId="{34A65E8B-14A1-4EDB-9DE6-4FFEA8700116}" srcOrd="1" destOrd="0" presId="urn:microsoft.com/office/officeart/2008/layout/PictureAccent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921CDB-C411-4A91-BB0F-4624AD114EF7}" type="doc">
      <dgm:prSet loTypeId="urn:microsoft.com/office/officeart/2008/layout/PictureAccentBlocks" loCatId="picture" qsTypeId="urn:microsoft.com/office/officeart/2005/8/quickstyle/simple1" qsCatId="simple" csTypeId="urn:microsoft.com/office/officeart/2005/8/colors/colorful1" csCatId="colorful" phldr="1"/>
      <dgm:spPr/>
    </dgm:pt>
    <dgm:pt modelId="{7FA95756-8F7D-44DF-A2B7-2155858A8E82}">
      <dgm:prSet phldrT="[Text]"/>
      <dgm:spPr/>
      <dgm:t>
        <a:bodyPr/>
        <a:lstStyle/>
        <a:p>
          <a:r>
            <a:rPr lang="en-US" dirty="0"/>
            <a:t> </a:t>
          </a:r>
        </a:p>
      </dgm:t>
    </dgm:pt>
    <dgm:pt modelId="{1A733444-F59D-42EB-A068-C2A5E9A443EF}" type="parTrans" cxnId="{370E751C-4C47-4C6B-BB4B-DAA2D4130005}">
      <dgm:prSet/>
      <dgm:spPr/>
      <dgm:t>
        <a:bodyPr/>
        <a:lstStyle/>
        <a:p>
          <a:endParaRPr lang="en-US"/>
        </a:p>
      </dgm:t>
    </dgm:pt>
    <dgm:pt modelId="{53EC1D3A-ACFF-453D-8DA9-C921CD0D1597}" type="sibTrans" cxnId="{370E751C-4C47-4C6B-BB4B-DAA2D4130005}">
      <dgm:prSet/>
      <dgm:spPr/>
      <dgm:t>
        <a:bodyPr/>
        <a:lstStyle/>
        <a:p>
          <a:endParaRPr lang="en-US"/>
        </a:p>
      </dgm:t>
    </dgm:pt>
    <dgm:pt modelId="{B679E3A5-BC9E-41B3-B1B9-9CDEC82513C7}">
      <dgm:prSet phldrT="[Text]"/>
      <dgm:spPr/>
      <dgm:t>
        <a:bodyPr/>
        <a:lstStyle/>
        <a:p>
          <a:r>
            <a:rPr lang="en-US" dirty="0"/>
            <a:t> </a:t>
          </a:r>
        </a:p>
      </dgm:t>
    </dgm:pt>
    <dgm:pt modelId="{B7BA8E03-4003-4C99-969B-0B28434D6036}" type="parTrans" cxnId="{5E77F563-1757-4A6E-A9EC-0DB03630BF80}">
      <dgm:prSet/>
      <dgm:spPr/>
      <dgm:t>
        <a:bodyPr/>
        <a:lstStyle/>
        <a:p>
          <a:endParaRPr lang="en-US"/>
        </a:p>
      </dgm:t>
    </dgm:pt>
    <dgm:pt modelId="{1F1AF0C3-7049-4700-BB6E-5AE6CC751289}" type="sibTrans" cxnId="{5E77F563-1757-4A6E-A9EC-0DB03630BF80}">
      <dgm:prSet/>
      <dgm:spPr/>
      <dgm:t>
        <a:bodyPr/>
        <a:lstStyle/>
        <a:p>
          <a:endParaRPr lang="en-US"/>
        </a:p>
      </dgm:t>
    </dgm:pt>
    <dgm:pt modelId="{2F446399-4011-4B0D-809E-87106AEFDE5F}">
      <dgm:prSet phldrT="[Text]"/>
      <dgm:spPr/>
      <dgm:t>
        <a:bodyPr/>
        <a:lstStyle/>
        <a:p>
          <a:r>
            <a:rPr lang="en-US" dirty="0"/>
            <a:t> </a:t>
          </a:r>
        </a:p>
      </dgm:t>
    </dgm:pt>
    <dgm:pt modelId="{B47381B6-20C2-4004-9D3F-4D6AC612FC50}" type="parTrans" cxnId="{0704045D-ADA8-456A-A4A9-0E8434F89640}">
      <dgm:prSet/>
      <dgm:spPr/>
      <dgm:t>
        <a:bodyPr/>
        <a:lstStyle/>
        <a:p>
          <a:endParaRPr lang="en-US"/>
        </a:p>
      </dgm:t>
    </dgm:pt>
    <dgm:pt modelId="{BFC4CCEE-9C73-4BF1-94EE-BF53042D4353}" type="sibTrans" cxnId="{0704045D-ADA8-456A-A4A9-0E8434F89640}">
      <dgm:prSet/>
      <dgm:spPr/>
      <dgm:t>
        <a:bodyPr/>
        <a:lstStyle/>
        <a:p>
          <a:endParaRPr lang="en-US"/>
        </a:p>
      </dgm:t>
    </dgm:pt>
    <dgm:pt modelId="{77CF3164-BE36-4240-A274-62E53041179E}">
      <dgm:prSet phldrT="[Text]"/>
      <dgm:spPr/>
      <dgm:t>
        <a:bodyPr/>
        <a:lstStyle/>
        <a:p>
          <a:r>
            <a:rPr lang="en-US" dirty="0"/>
            <a:t> </a:t>
          </a:r>
        </a:p>
      </dgm:t>
    </dgm:pt>
    <dgm:pt modelId="{C0E2C964-D920-430B-A0F7-A29BFED77538}" type="parTrans" cxnId="{E2473106-4AC7-4FFA-9803-86AC7C6E5710}">
      <dgm:prSet/>
      <dgm:spPr/>
      <dgm:t>
        <a:bodyPr/>
        <a:lstStyle/>
        <a:p>
          <a:endParaRPr lang="en-US"/>
        </a:p>
      </dgm:t>
    </dgm:pt>
    <dgm:pt modelId="{D225D415-A48D-4C58-A13F-5C919B00E3DD}" type="sibTrans" cxnId="{E2473106-4AC7-4FFA-9803-86AC7C6E5710}">
      <dgm:prSet/>
      <dgm:spPr/>
      <dgm:t>
        <a:bodyPr/>
        <a:lstStyle/>
        <a:p>
          <a:endParaRPr lang="en-US"/>
        </a:p>
      </dgm:t>
    </dgm:pt>
    <dgm:pt modelId="{76EDDAA6-1D09-4F01-AFEB-1F7B67B35FD6}">
      <dgm:prSet phldrT="[Text]"/>
      <dgm:spPr/>
      <dgm:t>
        <a:bodyPr/>
        <a:lstStyle/>
        <a:p>
          <a:r>
            <a:rPr lang="en-US" dirty="0"/>
            <a:t> </a:t>
          </a:r>
        </a:p>
      </dgm:t>
    </dgm:pt>
    <dgm:pt modelId="{87B54193-0597-4403-B47F-4F048B7F4D9E}" type="parTrans" cxnId="{8B0FEA5D-94C0-48AE-955D-425C5BB24DE0}">
      <dgm:prSet/>
      <dgm:spPr/>
      <dgm:t>
        <a:bodyPr/>
        <a:lstStyle/>
        <a:p>
          <a:endParaRPr lang="en-US"/>
        </a:p>
      </dgm:t>
    </dgm:pt>
    <dgm:pt modelId="{89253298-F813-44B9-96F8-2DE854F977EF}" type="sibTrans" cxnId="{8B0FEA5D-94C0-48AE-955D-425C5BB24DE0}">
      <dgm:prSet/>
      <dgm:spPr/>
      <dgm:t>
        <a:bodyPr/>
        <a:lstStyle/>
        <a:p>
          <a:endParaRPr lang="en-US"/>
        </a:p>
      </dgm:t>
    </dgm:pt>
    <dgm:pt modelId="{FF2F0783-6878-4BC1-A32C-C1A351159DD7}">
      <dgm:prSet phldrT="[Text]"/>
      <dgm:spPr/>
      <dgm:t>
        <a:bodyPr/>
        <a:lstStyle/>
        <a:p>
          <a:r>
            <a:rPr lang="en-US" dirty="0"/>
            <a:t> </a:t>
          </a:r>
        </a:p>
      </dgm:t>
    </dgm:pt>
    <dgm:pt modelId="{7E2CF460-4D20-4E27-87E3-067ED7421AD4}" type="parTrans" cxnId="{797C8AFA-A3E3-4C64-9E71-72B4D060CF2C}">
      <dgm:prSet/>
      <dgm:spPr/>
      <dgm:t>
        <a:bodyPr/>
        <a:lstStyle/>
        <a:p>
          <a:endParaRPr lang="en-US"/>
        </a:p>
      </dgm:t>
    </dgm:pt>
    <dgm:pt modelId="{AECD3E91-A717-404B-B69E-989B8180669F}" type="sibTrans" cxnId="{797C8AFA-A3E3-4C64-9E71-72B4D060CF2C}">
      <dgm:prSet/>
      <dgm:spPr/>
      <dgm:t>
        <a:bodyPr/>
        <a:lstStyle/>
        <a:p>
          <a:endParaRPr lang="en-US"/>
        </a:p>
      </dgm:t>
    </dgm:pt>
    <dgm:pt modelId="{F8F6DB6B-08B8-4889-9A9E-1EBB46C3B0D7}" type="pres">
      <dgm:prSet presAssocID="{5A921CDB-C411-4A91-BB0F-4624AD114EF7}" presName="Name0" presStyleCnt="0">
        <dgm:presLayoutVars>
          <dgm:dir/>
        </dgm:presLayoutVars>
      </dgm:prSet>
      <dgm:spPr/>
    </dgm:pt>
    <dgm:pt modelId="{268CE403-315C-4C87-A0F4-86272F6781C5}" type="pres">
      <dgm:prSet presAssocID="{7FA95756-8F7D-44DF-A2B7-2155858A8E82}" presName="composite" presStyleCnt="0"/>
      <dgm:spPr/>
    </dgm:pt>
    <dgm:pt modelId="{785D1071-6E02-40F7-B34A-AE39C3406620}" type="pres">
      <dgm:prSet presAssocID="{7FA95756-8F7D-44DF-A2B7-2155858A8E82}" presName="Image" presStyleLbl="alignNode1" presStyleIdx="0" presStyleCnt="6" custAng="0" custLinFactY="-8131" custLinFactNeighborX="-15953" custLinFactNeighborY="-10000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8186EB5C-F75C-4E22-889F-4CE61D6475E1}" type="pres">
      <dgm:prSet presAssocID="{7FA95756-8F7D-44DF-A2B7-2155858A8E82}" presName="Parent" presStyleLbl="revTx" presStyleIdx="0" presStyleCnt="6">
        <dgm:presLayoutVars>
          <dgm:bulletEnabled val="1"/>
        </dgm:presLayoutVars>
      </dgm:prSet>
      <dgm:spPr/>
    </dgm:pt>
    <dgm:pt modelId="{30491CF3-BFB0-4A95-BF30-F646EAC4ED78}" type="pres">
      <dgm:prSet presAssocID="{53EC1D3A-ACFF-453D-8DA9-C921CD0D1597}" presName="sibTrans" presStyleCnt="0"/>
      <dgm:spPr/>
    </dgm:pt>
    <dgm:pt modelId="{C6D68E4A-DC02-4094-BBFE-699AB178106D}" type="pres">
      <dgm:prSet presAssocID="{B679E3A5-BC9E-41B3-B1B9-9CDEC82513C7}" presName="composite" presStyleCnt="0"/>
      <dgm:spPr/>
    </dgm:pt>
    <dgm:pt modelId="{94CC856F-58CF-478F-9605-4CE0B128AB44}" type="pres">
      <dgm:prSet presAssocID="{B679E3A5-BC9E-41B3-B1B9-9CDEC82513C7}" presName="Image" presStyleLbl="alignNode1" presStyleIdx="1" presStyleCnt="6" custLinFactX="-36567" custLinFactNeighborX="-100000" custLinFactNeighborY="-1871"/>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012FB527-0E8B-40D8-8175-C13E4A944683}" type="pres">
      <dgm:prSet presAssocID="{B679E3A5-BC9E-41B3-B1B9-9CDEC82513C7}" presName="Parent" presStyleLbl="revTx" presStyleIdx="1" presStyleCnt="6">
        <dgm:presLayoutVars>
          <dgm:bulletEnabled val="1"/>
        </dgm:presLayoutVars>
      </dgm:prSet>
      <dgm:spPr/>
    </dgm:pt>
    <dgm:pt modelId="{792C954A-3A57-4F92-A8F9-E4AE773F6DCF}" type="pres">
      <dgm:prSet presAssocID="{1F1AF0C3-7049-4700-BB6E-5AE6CC751289}" presName="sibTrans" presStyleCnt="0"/>
      <dgm:spPr/>
    </dgm:pt>
    <dgm:pt modelId="{D9B4E30B-01E5-47A7-84D2-4E708359F31B}" type="pres">
      <dgm:prSet presAssocID="{2F446399-4011-4B0D-809E-87106AEFDE5F}" presName="composite" presStyleCnt="0"/>
      <dgm:spPr/>
    </dgm:pt>
    <dgm:pt modelId="{498C21FD-4D21-47AC-A82F-3C4AC33B0F27}" type="pres">
      <dgm:prSet presAssocID="{2F446399-4011-4B0D-809E-87106AEFDE5F}" presName="Image" presStyleLbl="alignNode1" presStyleIdx="2" presStyleCnt="6" custLinFactX="8146" custLinFactNeighborX="100000" custLinFactNeighborY="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CE0156ED-CD99-4364-ACC8-03B6D5252AD8}" type="pres">
      <dgm:prSet presAssocID="{2F446399-4011-4B0D-809E-87106AEFDE5F}" presName="Parent" presStyleLbl="revTx" presStyleIdx="2" presStyleCnt="6">
        <dgm:presLayoutVars>
          <dgm:bulletEnabled val="1"/>
        </dgm:presLayoutVars>
      </dgm:prSet>
      <dgm:spPr/>
    </dgm:pt>
    <dgm:pt modelId="{DD571A85-695F-4BD0-AE70-C50232A15136}" type="pres">
      <dgm:prSet presAssocID="{BFC4CCEE-9C73-4BF1-94EE-BF53042D4353}" presName="sibTrans" presStyleCnt="0"/>
      <dgm:spPr/>
    </dgm:pt>
    <dgm:pt modelId="{4318C362-7DE9-4C0F-8D7F-6A2C85D49379}" type="pres">
      <dgm:prSet presAssocID="{77CF3164-BE36-4240-A274-62E53041179E}" presName="composite" presStyleCnt="0"/>
      <dgm:spPr/>
    </dgm:pt>
    <dgm:pt modelId="{A1DAF415-6D6A-4A25-B79D-AF48619C0954}" type="pres">
      <dgm:prSet presAssocID="{77CF3164-BE36-4240-A274-62E53041179E}" presName="Image" presStyleLbl="alignNode1" presStyleIdx="3" presStyleCnt="6" custLinFactX="-35150" custLinFactNeighborX="-100000" custLinFactNeighborY="-9768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A96B7449-CC3D-47C5-A0ED-5EB6161E3E1C}" type="pres">
      <dgm:prSet presAssocID="{77CF3164-BE36-4240-A274-62E53041179E}" presName="Parent" presStyleLbl="revTx" presStyleIdx="3" presStyleCnt="6">
        <dgm:presLayoutVars>
          <dgm:bulletEnabled val="1"/>
        </dgm:presLayoutVars>
      </dgm:prSet>
      <dgm:spPr/>
    </dgm:pt>
    <dgm:pt modelId="{2C185A71-5BAF-48F0-8312-99BEF8121A2C}" type="pres">
      <dgm:prSet presAssocID="{D225D415-A48D-4C58-A13F-5C919B00E3DD}" presName="sibTrans" presStyleCnt="0"/>
      <dgm:spPr/>
    </dgm:pt>
    <dgm:pt modelId="{E1121D01-013F-4489-AB09-AC23D0FAE85E}" type="pres">
      <dgm:prSet presAssocID="{76EDDAA6-1D09-4F01-AFEB-1F7B67B35FD6}" presName="composite" presStyleCnt="0"/>
      <dgm:spPr/>
    </dgm:pt>
    <dgm:pt modelId="{7CD64683-A3D8-4353-A5EA-09D97BA84F0E}" type="pres">
      <dgm:prSet presAssocID="{76EDDAA6-1D09-4F01-AFEB-1F7B67B35FD6}" presName="Image" presStyleLbl="alignNode1" presStyleIdx="4" presStyleCnt="6" custLinFactX="8146" custLinFactNeighborX="100000" custLinFactNeighborY="939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pt>
    <dgm:pt modelId="{463E89FE-B46A-4972-80D0-02E04ACA7A4E}" type="pres">
      <dgm:prSet presAssocID="{76EDDAA6-1D09-4F01-AFEB-1F7B67B35FD6}" presName="Parent" presStyleLbl="revTx" presStyleIdx="4" presStyleCnt="6">
        <dgm:presLayoutVars>
          <dgm:bulletEnabled val="1"/>
        </dgm:presLayoutVars>
      </dgm:prSet>
      <dgm:spPr/>
    </dgm:pt>
    <dgm:pt modelId="{51D1C747-44FD-4716-A7C7-18647AC7A132}" type="pres">
      <dgm:prSet presAssocID="{89253298-F813-44B9-96F8-2DE854F977EF}" presName="sibTrans" presStyleCnt="0"/>
      <dgm:spPr/>
    </dgm:pt>
    <dgm:pt modelId="{C51F41C1-DC54-492E-98CF-781CFE525AFC}" type="pres">
      <dgm:prSet presAssocID="{FF2F0783-6878-4BC1-A32C-C1A351159DD7}" presName="composite" presStyleCnt="0"/>
      <dgm:spPr/>
    </dgm:pt>
    <dgm:pt modelId="{5FE83C46-B541-445D-AB71-11A321EB8EC0}" type="pres">
      <dgm:prSet presAssocID="{FF2F0783-6878-4BC1-A32C-C1A351159DD7}" presName="Image" presStyleLbl="alignNode1" presStyleIdx="5" presStyleCnt="6" custLinFactNeighborX="-11870" custLinFactNeighborY="-9372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dgm:spPr>
    </dgm:pt>
    <dgm:pt modelId="{34A65E8B-14A1-4EDB-9DE6-4FFEA8700116}" type="pres">
      <dgm:prSet presAssocID="{FF2F0783-6878-4BC1-A32C-C1A351159DD7}" presName="Parent" presStyleLbl="revTx" presStyleIdx="5" presStyleCnt="6">
        <dgm:presLayoutVars>
          <dgm:bulletEnabled val="1"/>
        </dgm:presLayoutVars>
      </dgm:prSet>
      <dgm:spPr/>
    </dgm:pt>
  </dgm:ptLst>
  <dgm:cxnLst>
    <dgm:cxn modelId="{E2473106-4AC7-4FFA-9803-86AC7C6E5710}" srcId="{5A921CDB-C411-4A91-BB0F-4624AD114EF7}" destId="{77CF3164-BE36-4240-A274-62E53041179E}" srcOrd="3" destOrd="0" parTransId="{C0E2C964-D920-430B-A0F7-A29BFED77538}" sibTransId="{D225D415-A48D-4C58-A13F-5C919B00E3DD}"/>
    <dgm:cxn modelId="{370E751C-4C47-4C6B-BB4B-DAA2D4130005}" srcId="{5A921CDB-C411-4A91-BB0F-4624AD114EF7}" destId="{7FA95756-8F7D-44DF-A2B7-2155858A8E82}" srcOrd="0" destOrd="0" parTransId="{1A733444-F59D-42EB-A068-C2A5E9A443EF}" sibTransId="{53EC1D3A-ACFF-453D-8DA9-C921CD0D1597}"/>
    <dgm:cxn modelId="{60716A1E-1063-4D4B-94F5-EDD9C0DAB78D}" type="presOf" srcId="{FF2F0783-6878-4BC1-A32C-C1A351159DD7}" destId="{34A65E8B-14A1-4EDB-9DE6-4FFEA8700116}" srcOrd="0" destOrd="0" presId="urn:microsoft.com/office/officeart/2008/layout/PictureAccentBlocks"/>
    <dgm:cxn modelId="{0704045D-ADA8-456A-A4A9-0E8434F89640}" srcId="{5A921CDB-C411-4A91-BB0F-4624AD114EF7}" destId="{2F446399-4011-4B0D-809E-87106AEFDE5F}" srcOrd="2" destOrd="0" parTransId="{B47381B6-20C2-4004-9D3F-4D6AC612FC50}" sibTransId="{BFC4CCEE-9C73-4BF1-94EE-BF53042D4353}"/>
    <dgm:cxn modelId="{8B0FEA5D-94C0-48AE-955D-425C5BB24DE0}" srcId="{5A921CDB-C411-4A91-BB0F-4624AD114EF7}" destId="{76EDDAA6-1D09-4F01-AFEB-1F7B67B35FD6}" srcOrd="4" destOrd="0" parTransId="{87B54193-0597-4403-B47F-4F048B7F4D9E}" sibTransId="{89253298-F813-44B9-96F8-2DE854F977EF}"/>
    <dgm:cxn modelId="{5E77F563-1757-4A6E-A9EC-0DB03630BF80}" srcId="{5A921CDB-C411-4A91-BB0F-4624AD114EF7}" destId="{B679E3A5-BC9E-41B3-B1B9-9CDEC82513C7}" srcOrd="1" destOrd="0" parTransId="{B7BA8E03-4003-4C99-969B-0B28434D6036}" sibTransId="{1F1AF0C3-7049-4700-BB6E-5AE6CC751289}"/>
    <dgm:cxn modelId="{D583E948-E966-4013-84DC-60674E98CBE4}" type="presOf" srcId="{76EDDAA6-1D09-4F01-AFEB-1F7B67B35FD6}" destId="{463E89FE-B46A-4972-80D0-02E04ACA7A4E}" srcOrd="0" destOrd="0" presId="urn:microsoft.com/office/officeart/2008/layout/PictureAccentBlocks"/>
    <dgm:cxn modelId="{0CC1F274-11EC-4C84-97B8-4198EF38466D}" type="presOf" srcId="{7FA95756-8F7D-44DF-A2B7-2155858A8E82}" destId="{8186EB5C-F75C-4E22-889F-4CE61D6475E1}" srcOrd="0" destOrd="0" presId="urn:microsoft.com/office/officeart/2008/layout/PictureAccentBlocks"/>
    <dgm:cxn modelId="{AD687B7C-C7C4-4184-8750-FC50CB229C99}" type="presOf" srcId="{B679E3A5-BC9E-41B3-B1B9-9CDEC82513C7}" destId="{012FB527-0E8B-40D8-8175-C13E4A944683}" srcOrd="0" destOrd="0" presId="urn:microsoft.com/office/officeart/2008/layout/PictureAccentBlocks"/>
    <dgm:cxn modelId="{2C2ECC94-8830-4E77-BDB5-6A61FBE11D62}" type="presOf" srcId="{2F446399-4011-4B0D-809E-87106AEFDE5F}" destId="{CE0156ED-CD99-4364-ACC8-03B6D5252AD8}" srcOrd="0" destOrd="0" presId="urn:microsoft.com/office/officeart/2008/layout/PictureAccentBlocks"/>
    <dgm:cxn modelId="{55065EB4-0EC5-430B-B8E1-2FEEF7A818E8}" type="presOf" srcId="{5A921CDB-C411-4A91-BB0F-4624AD114EF7}" destId="{F8F6DB6B-08B8-4889-9A9E-1EBB46C3B0D7}" srcOrd="0" destOrd="0" presId="urn:microsoft.com/office/officeart/2008/layout/PictureAccentBlocks"/>
    <dgm:cxn modelId="{3D42BEB6-3E03-45E5-B93D-694558303C04}" type="presOf" srcId="{77CF3164-BE36-4240-A274-62E53041179E}" destId="{A96B7449-CC3D-47C5-A0ED-5EB6161E3E1C}" srcOrd="0" destOrd="0" presId="urn:microsoft.com/office/officeart/2008/layout/PictureAccentBlocks"/>
    <dgm:cxn modelId="{797C8AFA-A3E3-4C64-9E71-72B4D060CF2C}" srcId="{5A921CDB-C411-4A91-BB0F-4624AD114EF7}" destId="{FF2F0783-6878-4BC1-A32C-C1A351159DD7}" srcOrd="5" destOrd="0" parTransId="{7E2CF460-4D20-4E27-87E3-067ED7421AD4}" sibTransId="{AECD3E91-A717-404B-B69E-989B8180669F}"/>
    <dgm:cxn modelId="{E3E497E6-64FF-40AF-8147-BE336C4D41BF}" type="presParOf" srcId="{F8F6DB6B-08B8-4889-9A9E-1EBB46C3B0D7}" destId="{268CE403-315C-4C87-A0F4-86272F6781C5}" srcOrd="0" destOrd="0" presId="urn:microsoft.com/office/officeart/2008/layout/PictureAccentBlocks"/>
    <dgm:cxn modelId="{8F5F91E6-36FD-47D4-A80C-1AFB1DD31481}" type="presParOf" srcId="{268CE403-315C-4C87-A0F4-86272F6781C5}" destId="{785D1071-6E02-40F7-B34A-AE39C3406620}" srcOrd="0" destOrd="0" presId="urn:microsoft.com/office/officeart/2008/layout/PictureAccentBlocks"/>
    <dgm:cxn modelId="{D8A4E9FA-1D5B-4F31-B4E9-A5EC7879EC33}" type="presParOf" srcId="{268CE403-315C-4C87-A0F4-86272F6781C5}" destId="{8186EB5C-F75C-4E22-889F-4CE61D6475E1}" srcOrd="1" destOrd="0" presId="urn:microsoft.com/office/officeart/2008/layout/PictureAccentBlocks"/>
    <dgm:cxn modelId="{3A59EE2B-1516-4439-86D9-8AE04994188F}" type="presParOf" srcId="{F8F6DB6B-08B8-4889-9A9E-1EBB46C3B0D7}" destId="{30491CF3-BFB0-4A95-BF30-F646EAC4ED78}" srcOrd="1" destOrd="0" presId="urn:microsoft.com/office/officeart/2008/layout/PictureAccentBlocks"/>
    <dgm:cxn modelId="{6FE45217-512C-43FC-81DA-9781E591CB2B}" type="presParOf" srcId="{F8F6DB6B-08B8-4889-9A9E-1EBB46C3B0D7}" destId="{C6D68E4A-DC02-4094-BBFE-699AB178106D}" srcOrd="2" destOrd="0" presId="urn:microsoft.com/office/officeart/2008/layout/PictureAccentBlocks"/>
    <dgm:cxn modelId="{757D3F0D-F38F-4F40-8C53-9D9AA350C584}" type="presParOf" srcId="{C6D68E4A-DC02-4094-BBFE-699AB178106D}" destId="{94CC856F-58CF-478F-9605-4CE0B128AB44}" srcOrd="0" destOrd="0" presId="urn:microsoft.com/office/officeart/2008/layout/PictureAccentBlocks"/>
    <dgm:cxn modelId="{09529528-320A-4BA9-811C-7BE6D9AFBE70}" type="presParOf" srcId="{C6D68E4A-DC02-4094-BBFE-699AB178106D}" destId="{012FB527-0E8B-40D8-8175-C13E4A944683}" srcOrd="1" destOrd="0" presId="urn:microsoft.com/office/officeart/2008/layout/PictureAccentBlocks"/>
    <dgm:cxn modelId="{48523F8C-771F-4401-A4BB-AE62E007F1B8}" type="presParOf" srcId="{F8F6DB6B-08B8-4889-9A9E-1EBB46C3B0D7}" destId="{792C954A-3A57-4F92-A8F9-E4AE773F6DCF}" srcOrd="3" destOrd="0" presId="urn:microsoft.com/office/officeart/2008/layout/PictureAccentBlocks"/>
    <dgm:cxn modelId="{47A27148-95D8-40E9-8632-C5D334A4CC86}" type="presParOf" srcId="{F8F6DB6B-08B8-4889-9A9E-1EBB46C3B0D7}" destId="{D9B4E30B-01E5-47A7-84D2-4E708359F31B}" srcOrd="4" destOrd="0" presId="urn:microsoft.com/office/officeart/2008/layout/PictureAccentBlocks"/>
    <dgm:cxn modelId="{53CBC2C3-72BA-42CB-BD0B-01CE0C6E7296}" type="presParOf" srcId="{D9B4E30B-01E5-47A7-84D2-4E708359F31B}" destId="{498C21FD-4D21-47AC-A82F-3C4AC33B0F27}" srcOrd="0" destOrd="0" presId="urn:microsoft.com/office/officeart/2008/layout/PictureAccentBlocks"/>
    <dgm:cxn modelId="{271AA2B9-A2CD-464D-A9DE-F5F7768D3381}" type="presParOf" srcId="{D9B4E30B-01E5-47A7-84D2-4E708359F31B}" destId="{CE0156ED-CD99-4364-ACC8-03B6D5252AD8}" srcOrd="1" destOrd="0" presId="urn:microsoft.com/office/officeart/2008/layout/PictureAccentBlocks"/>
    <dgm:cxn modelId="{26BF0CE7-8E4E-4732-A459-C908096974C4}" type="presParOf" srcId="{F8F6DB6B-08B8-4889-9A9E-1EBB46C3B0D7}" destId="{DD571A85-695F-4BD0-AE70-C50232A15136}" srcOrd="5" destOrd="0" presId="urn:microsoft.com/office/officeart/2008/layout/PictureAccentBlocks"/>
    <dgm:cxn modelId="{844CA054-BE79-4B0B-986E-281455BEDE8C}" type="presParOf" srcId="{F8F6DB6B-08B8-4889-9A9E-1EBB46C3B0D7}" destId="{4318C362-7DE9-4C0F-8D7F-6A2C85D49379}" srcOrd="6" destOrd="0" presId="urn:microsoft.com/office/officeart/2008/layout/PictureAccentBlocks"/>
    <dgm:cxn modelId="{7881F0DD-D080-4CAA-A40C-A4B22F686C67}" type="presParOf" srcId="{4318C362-7DE9-4C0F-8D7F-6A2C85D49379}" destId="{A1DAF415-6D6A-4A25-B79D-AF48619C0954}" srcOrd="0" destOrd="0" presId="urn:microsoft.com/office/officeart/2008/layout/PictureAccentBlocks"/>
    <dgm:cxn modelId="{AD843EBC-A523-470C-B676-6C1FDA5F1048}" type="presParOf" srcId="{4318C362-7DE9-4C0F-8D7F-6A2C85D49379}" destId="{A96B7449-CC3D-47C5-A0ED-5EB6161E3E1C}" srcOrd="1" destOrd="0" presId="urn:microsoft.com/office/officeart/2008/layout/PictureAccentBlocks"/>
    <dgm:cxn modelId="{3FBE5FF2-A98D-49F5-B608-710594E238AF}" type="presParOf" srcId="{F8F6DB6B-08B8-4889-9A9E-1EBB46C3B0D7}" destId="{2C185A71-5BAF-48F0-8312-99BEF8121A2C}" srcOrd="7" destOrd="0" presId="urn:microsoft.com/office/officeart/2008/layout/PictureAccentBlocks"/>
    <dgm:cxn modelId="{3EE6EB77-297D-457D-8DF4-6CC21D0A38AB}" type="presParOf" srcId="{F8F6DB6B-08B8-4889-9A9E-1EBB46C3B0D7}" destId="{E1121D01-013F-4489-AB09-AC23D0FAE85E}" srcOrd="8" destOrd="0" presId="urn:microsoft.com/office/officeart/2008/layout/PictureAccentBlocks"/>
    <dgm:cxn modelId="{0FAC2EED-0B8A-47B3-BA77-5980EC196864}" type="presParOf" srcId="{E1121D01-013F-4489-AB09-AC23D0FAE85E}" destId="{7CD64683-A3D8-4353-A5EA-09D97BA84F0E}" srcOrd="0" destOrd="0" presId="urn:microsoft.com/office/officeart/2008/layout/PictureAccentBlocks"/>
    <dgm:cxn modelId="{40006AAD-8F93-47A6-A215-4F4457E15669}" type="presParOf" srcId="{E1121D01-013F-4489-AB09-AC23D0FAE85E}" destId="{463E89FE-B46A-4972-80D0-02E04ACA7A4E}" srcOrd="1" destOrd="0" presId="urn:microsoft.com/office/officeart/2008/layout/PictureAccentBlocks"/>
    <dgm:cxn modelId="{A163A394-75CA-41CC-BA68-42BAC29A1DDF}" type="presParOf" srcId="{F8F6DB6B-08B8-4889-9A9E-1EBB46C3B0D7}" destId="{51D1C747-44FD-4716-A7C7-18647AC7A132}" srcOrd="9" destOrd="0" presId="urn:microsoft.com/office/officeart/2008/layout/PictureAccentBlocks"/>
    <dgm:cxn modelId="{E2D7C40D-F7A4-43D2-B732-2DFE40503501}" type="presParOf" srcId="{F8F6DB6B-08B8-4889-9A9E-1EBB46C3B0D7}" destId="{C51F41C1-DC54-492E-98CF-781CFE525AFC}" srcOrd="10" destOrd="0" presId="urn:microsoft.com/office/officeart/2008/layout/PictureAccentBlocks"/>
    <dgm:cxn modelId="{432677D3-69D9-4147-A620-A564769A1AFB}" type="presParOf" srcId="{C51F41C1-DC54-492E-98CF-781CFE525AFC}" destId="{5FE83C46-B541-445D-AB71-11A321EB8EC0}" srcOrd="0" destOrd="0" presId="urn:microsoft.com/office/officeart/2008/layout/PictureAccentBlocks"/>
    <dgm:cxn modelId="{001A864E-563B-4A0D-B17D-870C7FFC79A9}" type="presParOf" srcId="{C51F41C1-DC54-492E-98CF-781CFE525AFC}" destId="{34A65E8B-14A1-4EDB-9DE6-4FFEA8700116}" srcOrd="1" destOrd="0" presId="urn:microsoft.com/office/officeart/2008/layout/PictureAccent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921CDB-C411-4A91-BB0F-4624AD114EF7}" type="doc">
      <dgm:prSet loTypeId="urn:microsoft.com/office/officeart/2008/layout/PictureAccentBlocks" loCatId="picture" qsTypeId="urn:microsoft.com/office/officeart/2005/8/quickstyle/simple1" qsCatId="simple" csTypeId="urn:microsoft.com/office/officeart/2005/8/colors/colorful1" csCatId="colorful" phldr="1"/>
      <dgm:spPr/>
    </dgm:pt>
    <dgm:pt modelId="{7FA95756-8F7D-44DF-A2B7-2155858A8E82}">
      <dgm:prSet phldrT="[Text]"/>
      <dgm:spPr/>
      <dgm:t>
        <a:bodyPr/>
        <a:lstStyle/>
        <a:p>
          <a:r>
            <a:rPr lang="en-US" dirty="0"/>
            <a:t> </a:t>
          </a:r>
        </a:p>
      </dgm:t>
    </dgm:pt>
    <dgm:pt modelId="{1A733444-F59D-42EB-A068-C2A5E9A443EF}" type="parTrans" cxnId="{370E751C-4C47-4C6B-BB4B-DAA2D4130005}">
      <dgm:prSet/>
      <dgm:spPr/>
      <dgm:t>
        <a:bodyPr/>
        <a:lstStyle/>
        <a:p>
          <a:endParaRPr lang="en-US"/>
        </a:p>
      </dgm:t>
    </dgm:pt>
    <dgm:pt modelId="{53EC1D3A-ACFF-453D-8DA9-C921CD0D1597}" type="sibTrans" cxnId="{370E751C-4C47-4C6B-BB4B-DAA2D4130005}">
      <dgm:prSet/>
      <dgm:spPr/>
      <dgm:t>
        <a:bodyPr/>
        <a:lstStyle/>
        <a:p>
          <a:endParaRPr lang="en-US"/>
        </a:p>
      </dgm:t>
    </dgm:pt>
    <dgm:pt modelId="{B679E3A5-BC9E-41B3-B1B9-9CDEC82513C7}">
      <dgm:prSet phldrT="[Text]"/>
      <dgm:spPr/>
      <dgm:t>
        <a:bodyPr/>
        <a:lstStyle/>
        <a:p>
          <a:r>
            <a:rPr lang="en-US" dirty="0"/>
            <a:t> </a:t>
          </a:r>
        </a:p>
      </dgm:t>
    </dgm:pt>
    <dgm:pt modelId="{B7BA8E03-4003-4C99-969B-0B28434D6036}" type="parTrans" cxnId="{5E77F563-1757-4A6E-A9EC-0DB03630BF80}">
      <dgm:prSet/>
      <dgm:spPr/>
      <dgm:t>
        <a:bodyPr/>
        <a:lstStyle/>
        <a:p>
          <a:endParaRPr lang="en-US"/>
        </a:p>
      </dgm:t>
    </dgm:pt>
    <dgm:pt modelId="{1F1AF0C3-7049-4700-BB6E-5AE6CC751289}" type="sibTrans" cxnId="{5E77F563-1757-4A6E-A9EC-0DB03630BF80}">
      <dgm:prSet/>
      <dgm:spPr/>
      <dgm:t>
        <a:bodyPr/>
        <a:lstStyle/>
        <a:p>
          <a:endParaRPr lang="en-US"/>
        </a:p>
      </dgm:t>
    </dgm:pt>
    <dgm:pt modelId="{2F446399-4011-4B0D-809E-87106AEFDE5F}">
      <dgm:prSet phldrT="[Text]"/>
      <dgm:spPr/>
      <dgm:t>
        <a:bodyPr/>
        <a:lstStyle/>
        <a:p>
          <a:r>
            <a:rPr lang="en-US" dirty="0"/>
            <a:t> </a:t>
          </a:r>
        </a:p>
      </dgm:t>
    </dgm:pt>
    <dgm:pt modelId="{B47381B6-20C2-4004-9D3F-4D6AC612FC50}" type="parTrans" cxnId="{0704045D-ADA8-456A-A4A9-0E8434F89640}">
      <dgm:prSet/>
      <dgm:spPr/>
      <dgm:t>
        <a:bodyPr/>
        <a:lstStyle/>
        <a:p>
          <a:endParaRPr lang="en-US"/>
        </a:p>
      </dgm:t>
    </dgm:pt>
    <dgm:pt modelId="{BFC4CCEE-9C73-4BF1-94EE-BF53042D4353}" type="sibTrans" cxnId="{0704045D-ADA8-456A-A4A9-0E8434F89640}">
      <dgm:prSet/>
      <dgm:spPr/>
      <dgm:t>
        <a:bodyPr/>
        <a:lstStyle/>
        <a:p>
          <a:endParaRPr lang="en-US"/>
        </a:p>
      </dgm:t>
    </dgm:pt>
    <dgm:pt modelId="{77CF3164-BE36-4240-A274-62E53041179E}">
      <dgm:prSet phldrT="[Text]"/>
      <dgm:spPr/>
      <dgm:t>
        <a:bodyPr/>
        <a:lstStyle/>
        <a:p>
          <a:r>
            <a:rPr lang="en-US" dirty="0"/>
            <a:t> </a:t>
          </a:r>
        </a:p>
      </dgm:t>
    </dgm:pt>
    <dgm:pt modelId="{C0E2C964-D920-430B-A0F7-A29BFED77538}" type="parTrans" cxnId="{E2473106-4AC7-4FFA-9803-86AC7C6E5710}">
      <dgm:prSet/>
      <dgm:spPr/>
      <dgm:t>
        <a:bodyPr/>
        <a:lstStyle/>
        <a:p>
          <a:endParaRPr lang="en-US"/>
        </a:p>
      </dgm:t>
    </dgm:pt>
    <dgm:pt modelId="{D225D415-A48D-4C58-A13F-5C919B00E3DD}" type="sibTrans" cxnId="{E2473106-4AC7-4FFA-9803-86AC7C6E5710}">
      <dgm:prSet/>
      <dgm:spPr/>
      <dgm:t>
        <a:bodyPr/>
        <a:lstStyle/>
        <a:p>
          <a:endParaRPr lang="en-US"/>
        </a:p>
      </dgm:t>
    </dgm:pt>
    <dgm:pt modelId="{76EDDAA6-1D09-4F01-AFEB-1F7B67B35FD6}">
      <dgm:prSet phldrT="[Text]"/>
      <dgm:spPr/>
      <dgm:t>
        <a:bodyPr/>
        <a:lstStyle/>
        <a:p>
          <a:r>
            <a:rPr lang="en-US" dirty="0"/>
            <a:t> </a:t>
          </a:r>
        </a:p>
      </dgm:t>
    </dgm:pt>
    <dgm:pt modelId="{87B54193-0597-4403-B47F-4F048B7F4D9E}" type="parTrans" cxnId="{8B0FEA5D-94C0-48AE-955D-425C5BB24DE0}">
      <dgm:prSet/>
      <dgm:spPr/>
      <dgm:t>
        <a:bodyPr/>
        <a:lstStyle/>
        <a:p>
          <a:endParaRPr lang="en-US"/>
        </a:p>
      </dgm:t>
    </dgm:pt>
    <dgm:pt modelId="{89253298-F813-44B9-96F8-2DE854F977EF}" type="sibTrans" cxnId="{8B0FEA5D-94C0-48AE-955D-425C5BB24DE0}">
      <dgm:prSet/>
      <dgm:spPr/>
      <dgm:t>
        <a:bodyPr/>
        <a:lstStyle/>
        <a:p>
          <a:endParaRPr lang="en-US"/>
        </a:p>
      </dgm:t>
    </dgm:pt>
    <dgm:pt modelId="{FF2F0783-6878-4BC1-A32C-C1A351159DD7}">
      <dgm:prSet phldrT="[Text]"/>
      <dgm:spPr/>
      <dgm:t>
        <a:bodyPr/>
        <a:lstStyle/>
        <a:p>
          <a:r>
            <a:rPr lang="en-US" dirty="0"/>
            <a:t> </a:t>
          </a:r>
        </a:p>
      </dgm:t>
    </dgm:pt>
    <dgm:pt modelId="{7E2CF460-4D20-4E27-87E3-067ED7421AD4}" type="parTrans" cxnId="{797C8AFA-A3E3-4C64-9E71-72B4D060CF2C}">
      <dgm:prSet/>
      <dgm:spPr/>
      <dgm:t>
        <a:bodyPr/>
        <a:lstStyle/>
        <a:p>
          <a:endParaRPr lang="en-US"/>
        </a:p>
      </dgm:t>
    </dgm:pt>
    <dgm:pt modelId="{AECD3E91-A717-404B-B69E-989B8180669F}" type="sibTrans" cxnId="{797C8AFA-A3E3-4C64-9E71-72B4D060CF2C}">
      <dgm:prSet/>
      <dgm:spPr/>
      <dgm:t>
        <a:bodyPr/>
        <a:lstStyle/>
        <a:p>
          <a:endParaRPr lang="en-US"/>
        </a:p>
      </dgm:t>
    </dgm:pt>
    <dgm:pt modelId="{F8F6DB6B-08B8-4889-9A9E-1EBB46C3B0D7}" type="pres">
      <dgm:prSet presAssocID="{5A921CDB-C411-4A91-BB0F-4624AD114EF7}" presName="Name0" presStyleCnt="0">
        <dgm:presLayoutVars>
          <dgm:dir/>
        </dgm:presLayoutVars>
      </dgm:prSet>
      <dgm:spPr/>
    </dgm:pt>
    <dgm:pt modelId="{268CE403-315C-4C87-A0F4-86272F6781C5}" type="pres">
      <dgm:prSet presAssocID="{7FA95756-8F7D-44DF-A2B7-2155858A8E82}" presName="composite" presStyleCnt="0"/>
      <dgm:spPr/>
    </dgm:pt>
    <dgm:pt modelId="{785D1071-6E02-40F7-B34A-AE39C3406620}" type="pres">
      <dgm:prSet presAssocID="{7FA95756-8F7D-44DF-A2B7-2155858A8E82}" presName="Image" presStyleLbl="alignNode1" presStyleIdx="0" presStyleCnt="6" custAng="0" custLinFactY="-8131" custLinFactNeighborX="-15953" custLinFactNeighborY="-10000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8186EB5C-F75C-4E22-889F-4CE61D6475E1}" type="pres">
      <dgm:prSet presAssocID="{7FA95756-8F7D-44DF-A2B7-2155858A8E82}" presName="Parent" presStyleLbl="revTx" presStyleIdx="0" presStyleCnt="6">
        <dgm:presLayoutVars>
          <dgm:bulletEnabled val="1"/>
        </dgm:presLayoutVars>
      </dgm:prSet>
      <dgm:spPr/>
    </dgm:pt>
    <dgm:pt modelId="{30491CF3-BFB0-4A95-BF30-F646EAC4ED78}" type="pres">
      <dgm:prSet presAssocID="{53EC1D3A-ACFF-453D-8DA9-C921CD0D1597}" presName="sibTrans" presStyleCnt="0"/>
      <dgm:spPr/>
    </dgm:pt>
    <dgm:pt modelId="{C6D68E4A-DC02-4094-BBFE-699AB178106D}" type="pres">
      <dgm:prSet presAssocID="{B679E3A5-BC9E-41B3-B1B9-9CDEC82513C7}" presName="composite" presStyleCnt="0"/>
      <dgm:spPr/>
    </dgm:pt>
    <dgm:pt modelId="{94CC856F-58CF-478F-9605-4CE0B128AB44}" type="pres">
      <dgm:prSet presAssocID="{B679E3A5-BC9E-41B3-B1B9-9CDEC82513C7}" presName="Image" presStyleLbl="alignNode1" presStyleIdx="1" presStyleCnt="6" custLinFactX="-36567" custLinFactNeighborX="-100000" custLinFactNeighborY="-1871"/>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012FB527-0E8B-40D8-8175-C13E4A944683}" type="pres">
      <dgm:prSet presAssocID="{B679E3A5-BC9E-41B3-B1B9-9CDEC82513C7}" presName="Parent" presStyleLbl="revTx" presStyleIdx="1" presStyleCnt="6">
        <dgm:presLayoutVars>
          <dgm:bulletEnabled val="1"/>
        </dgm:presLayoutVars>
      </dgm:prSet>
      <dgm:spPr/>
    </dgm:pt>
    <dgm:pt modelId="{792C954A-3A57-4F92-A8F9-E4AE773F6DCF}" type="pres">
      <dgm:prSet presAssocID="{1F1AF0C3-7049-4700-BB6E-5AE6CC751289}" presName="sibTrans" presStyleCnt="0"/>
      <dgm:spPr/>
    </dgm:pt>
    <dgm:pt modelId="{D9B4E30B-01E5-47A7-84D2-4E708359F31B}" type="pres">
      <dgm:prSet presAssocID="{2F446399-4011-4B0D-809E-87106AEFDE5F}" presName="composite" presStyleCnt="0"/>
      <dgm:spPr/>
    </dgm:pt>
    <dgm:pt modelId="{498C21FD-4D21-47AC-A82F-3C4AC33B0F27}" type="pres">
      <dgm:prSet presAssocID="{2F446399-4011-4B0D-809E-87106AEFDE5F}" presName="Image" presStyleLbl="alignNode1" presStyleIdx="2" presStyleCnt="6" custLinFactX="8146" custLinFactNeighborX="100000" custLinFactNeighborY="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CE0156ED-CD99-4364-ACC8-03B6D5252AD8}" type="pres">
      <dgm:prSet presAssocID="{2F446399-4011-4B0D-809E-87106AEFDE5F}" presName="Parent" presStyleLbl="revTx" presStyleIdx="2" presStyleCnt="6">
        <dgm:presLayoutVars>
          <dgm:bulletEnabled val="1"/>
        </dgm:presLayoutVars>
      </dgm:prSet>
      <dgm:spPr/>
    </dgm:pt>
    <dgm:pt modelId="{DD571A85-695F-4BD0-AE70-C50232A15136}" type="pres">
      <dgm:prSet presAssocID="{BFC4CCEE-9C73-4BF1-94EE-BF53042D4353}" presName="sibTrans" presStyleCnt="0"/>
      <dgm:spPr/>
    </dgm:pt>
    <dgm:pt modelId="{4318C362-7DE9-4C0F-8D7F-6A2C85D49379}" type="pres">
      <dgm:prSet presAssocID="{77CF3164-BE36-4240-A274-62E53041179E}" presName="composite" presStyleCnt="0"/>
      <dgm:spPr/>
    </dgm:pt>
    <dgm:pt modelId="{A1DAF415-6D6A-4A25-B79D-AF48619C0954}" type="pres">
      <dgm:prSet presAssocID="{77CF3164-BE36-4240-A274-62E53041179E}" presName="Image" presStyleLbl="alignNode1" presStyleIdx="3" presStyleCnt="6" custLinFactX="-35150" custLinFactNeighborX="-100000" custLinFactNeighborY="-9768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A96B7449-CC3D-47C5-A0ED-5EB6161E3E1C}" type="pres">
      <dgm:prSet presAssocID="{77CF3164-BE36-4240-A274-62E53041179E}" presName="Parent" presStyleLbl="revTx" presStyleIdx="3" presStyleCnt="6">
        <dgm:presLayoutVars>
          <dgm:bulletEnabled val="1"/>
        </dgm:presLayoutVars>
      </dgm:prSet>
      <dgm:spPr/>
    </dgm:pt>
    <dgm:pt modelId="{2C185A71-5BAF-48F0-8312-99BEF8121A2C}" type="pres">
      <dgm:prSet presAssocID="{D225D415-A48D-4C58-A13F-5C919B00E3DD}" presName="sibTrans" presStyleCnt="0"/>
      <dgm:spPr/>
    </dgm:pt>
    <dgm:pt modelId="{E1121D01-013F-4489-AB09-AC23D0FAE85E}" type="pres">
      <dgm:prSet presAssocID="{76EDDAA6-1D09-4F01-AFEB-1F7B67B35FD6}" presName="composite" presStyleCnt="0"/>
      <dgm:spPr/>
    </dgm:pt>
    <dgm:pt modelId="{7CD64683-A3D8-4353-A5EA-09D97BA84F0E}" type="pres">
      <dgm:prSet presAssocID="{76EDDAA6-1D09-4F01-AFEB-1F7B67B35FD6}" presName="Image" presStyleLbl="alignNode1" presStyleIdx="4" presStyleCnt="6" custLinFactX="8146" custLinFactNeighborX="100000" custLinFactNeighborY="939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pt>
    <dgm:pt modelId="{463E89FE-B46A-4972-80D0-02E04ACA7A4E}" type="pres">
      <dgm:prSet presAssocID="{76EDDAA6-1D09-4F01-AFEB-1F7B67B35FD6}" presName="Parent" presStyleLbl="revTx" presStyleIdx="4" presStyleCnt="6">
        <dgm:presLayoutVars>
          <dgm:bulletEnabled val="1"/>
        </dgm:presLayoutVars>
      </dgm:prSet>
      <dgm:spPr/>
    </dgm:pt>
    <dgm:pt modelId="{51D1C747-44FD-4716-A7C7-18647AC7A132}" type="pres">
      <dgm:prSet presAssocID="{89253298-F813-44B9-96F8-2DE854F977EF}" presName="sibTrans" presStyleCnt="0"/>
      <dgm:spPr/>
    </dgm:pt>
    <dgm:pt modelId="{C51F41C1-DC54-492E-98CF-781CFE525AFC}" type="pres">
      <dgm:prSet presAssocID="{FF2F0783-6878-4BC1-A32C-C1A351159DD7}" presName="composite" presStyleCnt="0"/>
      <dgm:spPr/>
    </dgm:pt>
    <dgm:pt modelId="{5FE83C46-B541-445D-AB71-11A321EB8EC0}" type="pres">
      <dgm:prSet presAssocID="{FF2F0783-6878-4BC1-A32C-C1A351159DD7}" presName="Image" presStyleLbl="alignNode1" presStyleIdx="5" presStyleCnt="6" custLinFactNeighborX="-11870" custLinFactNeighborY="-9372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dgm:spPr>
    </dgm:pt>
    <dgm:pt modelId="{34A65E8B-14A1-4EDB-9DE6-4FFEA8700116}" type="pres">
      <dgm:prSet presAssocID="{FF2F0783-6878-4BC1-A32C-C1A351159DD7}" presName="Parent" presStyleLbl="revTx" presStyleIdx="5" presStyleCnt="6">
        <dgm:presLayoutVars>
          <dgm:bulletEnabled val="1"/>
        </dgm:presLayoutVars>
      </dgm:prSet>
      <dgm:spPr/>
    </dgm:pt>
  </dgm:ptLst>
  <dgm:cxnLst>
    <dgm:cxn modelId="{E2473106-4AC7-4FFA-9803-86AC7C6E5710}" srcId="{5A921CDB-C411-4A91-BB0F-4624AD114EF7}" destId="{77CF3164-BE36-4240-A274-62E53041179E}" srcOrd="3" destOrd="0" parTransId="{C0E2C964-D920-430B-A0F7-A29BFED77538}" sibTransId="{D225D415-A48D-4C58-A13F-5C919B00E3DD}"/>
    <dgm:cxn modelId="{370E751C-4C47-4C6B-BB4B-DAA2D4130005}" srcId="{5A921CDB-C411-4A91-BB0F-4624AD114EF7}" destId="{7FA95756-8F7D-44DF-A2B7-2155858A8E82}" srcOrd="0" destOrd="0" parTransId="{1A733444-F59D-42EB-A068-C2A5E9A443EF}" sibTransId="{53EC1D3A-ACFF-453D-8DA9-C921CD0D1597}"/>
    <dgm:cxn modelId="{60716A1E-1063-4D4B-94F5-EDD9C0DAB78D}" type="presOf" srcId="{FF2F0783-6878-4BC1-A32C-C1A351159DD7}" destId="{34A65E8B-14A1-4EDB-9DE6-4FFEA8700116}" srcOrd="0" destOrd="0" presId="urn:microsoft.com/office/officeart/2008/layout/PictureAccentBlocks"/>
    <dgm:cxn modelId="{0704045D-ADA8-456A-A4A9-0E8434F89640}" srcId="{5A921CDB-C411-4A91-BB0F-4624AD114EF7}" destId="{2F446399-4011-4B0D-809E-87106AEFDE5F}" srcOrd="2" destOrd="0" parTransId="{B47381B6-20C2-4004-9D3F-4D6AC612FC50}" sibTransId="{BFC4CCEE-9C73-4BF1-94EE-BF53042D4353}"/>
    <dgm:cxn modelId="{8B0FEA5D-94C0-48AE-955D-425C5BB24DE0}" srcId="{5A921CDB-C411-4A91-BB0F-4624AD114EF7}" destId="{76EDDAA6-1D09-4F01-AFEB-1F7B67B35FD6}" srcOrd="4" destOrd="0" parTransId="{87B54193-0597-4403-B47F-4F048B7F4D9E}" sibTransId="{89253298-F813-44B9-96F8-2DE854F977EF}"/>
    <dgm:cxn modelId="{5E77F563-1757-4A6E-A9EC-0DB03630BF80}" srcId="{5A921CDB-C411-4A91-BB0F-4624AD114EF7}" destId="{B679E3A5-BC9E-41B3-B1B9-9CDEC82513C7}" srcOrd="1" destOrd="0" parTransId="{B7BA8E03-4003-4C99-969B-0B28434D6036}" sibTransId="{1F1AF0C3-7049-4700-BB6E-5AE6CC751289}"/>
    <dgm:cxn modelId="{D583E948-E966-4013-84DC-60674E98CBE4}" type="presOf" srcId="{76EDDAA6-1D09-4F01-AFEB-1F7B67B35FD6}" destId="{463E89FE-B46A-4972-80D0-02E04ACA7A4E}" srcOrd="0" destOrd="0" presId="urn:microsoft.com/office/officeart/2008/layout/PictureAccentBlocks"/>
    <dgm:cxn modelId="{0CC1F274-11EC-4C84-97B8-4198EF38466D}" type="presOf" srcId="{7FA95756-8F7D-44DF-A2B7-2155858A8E82}" destId="{8186EB5C-F75C-4E22-889F-4CE61D6475E1}" srcOrd="0" destOrd="0" presId="urn:microsoft.com/office/officeart/2008/layout/PictureAccentBlocks"/>
    <dgm:cxn modelId="{AD687B7C-C7C4-4184-8750-FC50CB229C99}" type="presOf" srcId="{B679E3A5-BC9E-41B3-B1B9-9CDEC82513C7}" destId="{012FB527-0E8B-40D8-8175-C13E4A944683}" srcOrd="0" destOrd="0" presId="urn:microsoft.com/office/officeart/2008/layout/PictureAccentBlocks"/>
    <dgm:cxn modelId="{2C2ECC94-8830-4E77-BDB5-6A61FBE11D62}" type="presOf" srcId="{2F446399-4011-4B0D-809E-87106AEFDE5F}" destId="{CE0156ED-CD99-4364-ACC8-03B6D5252AD8}" srcOrd="0" destOrd="0" presId="urn:microsoft.com/office/officeart/2008/layout/PictureAccentBlocks"/>
    <dgm:cxn modelId="{55065EB4-0EC5-430B-B8E1-2FEEF7A818E8}" type="presOf" srcId="{5A921CDB-C411-4A91-BB0F-4624AD114EF7}" destId="{F8F6DB6B-08B8-4889-9A9E-1EBB46C3B0D7}" srcOrd="0" destOrd="0" presId="urn:microsoft.com/office/officeart/2008/layout/PictureAccentBlocks"/>
    <dgm:cxn modelId="{3D42BEB6-3E03-45E5-B93D-694558303C04}" type="presOf" srcId="{77CF3164-BE36-4240-A274-62E53041179E}" destId="{A96B7449-CC3D-47C5-A0ED-5EB6161E3E1C}" srcOrd="0" destOrd="0" presId="urn:microsoft.com/office/officeart/2008/layout/PictureAccentBlocks"/>
    <dgm:cxn modelId="{797C8AFA-A3E3-4C64-9E71-72B4D060CF2C}" srcId="{5A921CDB-C411-4A91-BB0F-4624AD114EF7}" destId="{FF2F0783-6878-4BC1-A32C-C1A351159DD7}" srcOrd="5" destOrd="0" parTransId="{7E2CF460-4D20-4E27-87E3-067ED7421AD4}" sibTransId="{AECD3E91-A717-404B-B69E-989B8180669F}"/>
    <dgm:cxn modelId="{E3E497E6-64FF-40AF-8147-BE336C4D41BF}" type="presParOf" srcId="{F8F6DB6B-08B8-4889-9A9E-1EBB46C3B0D7}" destId="{268CE403-315C-4C87-A0F4-86272F6781C5}" srcOrd="0" destOrd="0" presId="urn:microsoft.com/office/officeart/2008/layout/PictureAccentBlocks"/>
    <dgm:cxn modelId="{8F5F91E6-36FD-47D4-A80C-1AFB1DD31481}" type="presParOf" srcId="{268CE403-315C-4C87-A0F4-86272F6781C5}" destId="{785D1071-6E02-40F7-B34A-AE39C3406620}" srcOrd="0" destOrd="0" presId="urn:microsoft.com/office/officeart/2008/layout/PictureAccentBlocks"/>
    <dgm:cxn modelId="{D8A4E9FA-1D5B-4F31-B4E9-A5EC7879EC33}" type="presParOf" srcId="{268CE403-315C-4C87-A0F4-86272F6781C5}" destId="{8186EB5C-F75C-4E22-889F-4CE61D6475E1}" srcOrd="1" destOrd="0" presId="urn:microsoft.com/office/officeart/2008/layout/PictureAccentBlocks"/>
    <dgm:cxn modelId="{3A59EE2B-1516-4439-86D9-8AE04994188F}" type="presParOf" srcId="{F8F6DB6B-08B8-4889-9A9E-1EBB46C3B0D7}" destId="{30491CF3-BFB0-4A95-BF30-F646EAC4ED78}" srcOrd="1" destOrd="0" presId="urn:microsoft.com/office/officeart/2008/layout/PictureAccentBlocks"/>
    <dgm:cxn modelId="{6FE45217-512C-43FC-81DA-9781E591CB2B}" type="presParOf" srcId="{F8F6DB6B-08B8-4889-9A9E-1EBB46C3B0D7}" destId="{C6D68E4A-DC02-4094-BBFE-699AB178106D}" srcOrd="2" destOrd="0" presId="urn:microsoft.com/office/officeart/2008/layout/PictureAccentBlocks"/>
    <dgm:cxn modelId="{757D3F0D-F38F-4F40-8C53-9D9AA350C584}" type="presParOf" srcId="{C6D68E4A-DC02-4094-BBFE-699AB178106D}" destId="{94CC856F-58CF-478F-9605-4CE0B128AB44}" srcOrd="0" destOrd="0" presId="urn:microsoft.com/office/officeart/2008/layout/PictureAccentBlocks"/>
    <dgm:cxn modelId="{09529528-320A-4BA9-811C-7BE6D9AFBE70}" type="presParOf" srcId="{C6D68E4A-DC02-4094-BBFE-699AB178106D}" destId="{012FB527-0E8B-40D8-8175-C13E4A944683}" srcOrd="1" destOrd="0" presId="urn:microsoft.com/office/officeart/2008/layout/PictureAccentBlocks"/>
    <dgm:cxn modelId="{48523F8C-771F-4401-A4BB-AE62E007F1B8}" type="presParOf" srcId="{F8F6DB6B-08B8-4889-9A9E-1EBB46C3B0D7}" destId="{792C954A-3A57-4F92-A8F9-E4AE773F6DCF}" srcOrd="3" destOrd="0" presId="urn:microsoft.com/office/officeart/2008/layout/PictureAccentBlocks"/>
    <dgm:cxn modelId="{47A27148-95D8-40E9-8632-C5D334A4CC86}" type="presParOf" srcId="{F8F6DB6B-08B8-4889-9A9E-1EBB46C3B0D7}" destId="{D9B4E30B-01E5-47A7-84D2-4E708359F31B}" srcOrd="4" destOrd="0" presId="urn:microsoft.com/office/officeart/2008/layout/PictureAccentBlocks"/>
    <dgm:cxn modelId="{53CBC2C3-72BA-42CB-BD0B-01CE0C6E7296}" type="presParOf" srcId="{D9B4E30B-01E5-47A7-84D2-4E708359F31B}" destId="{498C21FD-4D21-47AC-A82F-3C4AC33B0F27}" srcOrd="0" destOrd="0" presId="urn:microsoft.com/office/officeart/2008/layout/PictureAccentBlocks"/>
    <dgm:cxn modelId="{271AA2B9-A2CD-464D-A9DE-F5F7768D3381}" type="presParOf" srcId="{D9B4E30B-01E5-47A7-84D2-4E708359F31B}" destId="{CE0156ED-CD99-4364-ACC8-03B6D5252AD8}" srcOrd="1" destOrd="0" presId="urn:microsoft.com/office/officeart/2008/layout/PictureAccentBlocks"/>
    <dgm:cxn modelId="{26BF0CE7-8E4E-4732-A459-C908096974C4}" type="presParOf" srcId="{F8F6DB6B-08B8-4889-9A9E-1EBB46C3B0D7}" destId="{DD571A85-695F-4BD0-AE70-C50232A15136}" srcOrd="5" destOrd="0" presId="urn:microsoft.com/office/officeart/2008/layout/PictureAccentBlocks"/>
    <dgm:cxn modelId="{844CA054-BE79-4B0B-986E-281455BEDE8C}" type="presParOf" srcId="{F8F6DB6B-08B8-4889-9A9E-1EBB46C3B0D7}" destId="{4318C362-7DE9-4C0F-8D7F-6A2C85D49379}" srcOrd="6" destOrd="0" presId="urn:microsoft.com/office/officeart/2008/layout/PictureAccentBlocks"/>
    <dgm:cxn modelId="{7881F0DD-D080-4CAA-A40C-A4B22F686C67}" type="presParOf" srcId="{4318C362-7DE9-4C0F-8D7F-6A2C85D49379}" destId="{A1DAF415-6D6A-4A25-B79D-AF48619C0954}" srcOrd="0" destOrd="0" presId="urn:microsoft.com/office/officeart/2008/layout/PictureAccentBlocks"/>
    <dgm:cxn modelId="{AD843EBC-A523-470C-B676-6C1FDA5F1048}" type="presParOf" srcId="{4318C362-7DE9-4C0F-8D7F-6A2C85D49379}" destId="{A96B7449-CC3D-47C5-A0ED-5EB6161E3E1C}" srcOrd="1" destOrd="0" presId="urn:microsoft.com/office/officeart/2008/layout/PictureAccentBlocks"/>
    <dgm:cxn modelId="{3FBE5FF2-A98D-49F5-B608-710594E238AF}" type="presParOf" srcId="{F8F6DB6B-08B8-4889-9A9E-1EBB46C3B0D7}" destId="{2C185A71-5BAF-48F0-8312-99BEF8121A2C}" srcOrd="7" destOrd="0" presId="urn:microsoft.com/office/officeart/2008/layout/PictureAccentBlocks"/>
    <dgm:cxn modelId="{3EE6EB77-297D-457D-8DF4-6CC21D0A38AB}" type="presParOf" srcId="{F8F6DB6B-08B8-4889-9A9E-1EBB46C3B0D7}" destId="{E1121D01-013F-4489-AB09-AC23D0FAE85E}" srcOrd="8" destOrd="0" presId="urn:microsoft.com/office/officeart/2008/layout/PictureAccentBlocks"/>
    <dgm:cxn modelId="{0FAC2EED-0B8A-47B3-BA77-5980EC196864}" type="presParOf" srcId="{E1121D01-013F-4489-AB09-AC23D0FAE85E}" destId="{7CD64683-A3D8-4353-A5EA-09D97BA84F0E}" srcOrd="0" destOrd="0" presId="urn:microsoft.com/office/officeart/2008/layout/PictureAccentBlocks"/>
    <dgm:cxn modelId="{40006AAD-8F93-47A6-A215-4F4457E15669}" type="presParOf" srcId="{E1121D01-013F-4489-AB09-AC23D0FAE85E}" destId="{463E89FE-B46A-4972-80D0-02E04ACA7A4E}" srcOrd="1" destOrd="0" presId="urn:microsoft.com/office/officeart/2008/layout/PictureAccentBlocks"/>
    <dgm:cxn modelId="{A163A394-75CA-41CC-BA68-42BAC29A1DDF}" type="presParOf" srcId="{F8F6DB6B-08B8-4889-9A9E-1EBB46C3B0D7}" destId="{51D1C747-44FD-4716-A7C7-18647AC7A132}" srcOrd="9" destOrd="0" presId="urn:microsoft.com/office/officeart/2008/layout/PictureAccentBlocks"/>
    <dgm:cxn modelId="{E2D7C40D-F7A4-43D2-B732-2DFE40503501}" type="presParOf" srcId="{F8F6DB6B-08B8-4889-9A9E-1EBB46C3B0D7}" destId="{C51F41C1-DC54-492E-98CF-781CFE525AFC}" srcOrd="10" destOrd="0" presId="urn:microsoft.com/office/officeart/2008/layout/PictureAccentBlocks"/>
    <dgm:cxn modelId="{432677D3-69D9-4147-A620-A564769A1AFB}" type="presParOf" srcId="{C51F41C1-DC54-492E-98CF-781CFE525AFC}" destId="{5FE83C46-B541-445D-AB71-11A321EB8EC0}" srcOrd="0" destOrd="0" presId="urn:microsoft.com/office/officeart/2008/layout/PictureAccentBlocks"/>
    <dgm:cxn modelId="{001A864E-563B-4A0D-B17D-870C7FFC79A9}" type="presParOf" srcId="{C51F41C1-DC54-492E-98CF-781CFE525AFC}" destId="{34A65E8B-14A1-4EDB-9DE6-4FFEA8700116}" srcOrd="1" destOrd="0" presId="urn:microsoft.com/office/officeart/2008/layout/PictureAccent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921CDB-C411-4A91-BB0F-4624AD114EF7}" type="doc">
      <dgm:prSet loTypeId="urn:microsoft.com/office/officeart/2008/layout/PictureAccentBlocks" loCatId="picture" qsTypeId="urn:microsoft.com/office/officeart/2005/8/quickstyle/simple1" qsCatId="simple" csTypeId="urn:microsoft.com/office/officeart/2005/8/colors/colorful1" csCatId="colorful" phldr="1"/>
      <dgm:spPr/>
    </dgm:pt>
    <dgm:pt modelId="{7FA95756-8F7D-44DF-A2B7-2155858A8E82}">
      <dgm:prSet phldrT="[Text]"/>
      <dgm:spPr/>
      <dgm:t>
        <a:bodyPr/>
        <a:lstStyle/>
        <a:p>
          <a:r>
            <a:rPr lang="en-US" dirty="0"/>
            <a:t> </a:t>
          </a:r>
        </a:p>
      </dgm:t>
    </dgm:pt>
    <dgm:pt modelId="{1A733444-F59D-42EB-A068-C2A5E9A443EF}" type="parTrans" cxnId="{370E751C-4C47-4C6B-BB4B-DAA2D4130005}">
      <dgm:prSet/>
      <dgm:spPr/>
      <dgm:t>
        <a:bodyPr/>
        <a:lstStyle/>
        <a:p>
          <a:endParaRPr lang="en-US"/>
        </a:p>
      </dgm:t>
    </dgm:pt>
    <dgm:pt modelId="{53EC1D3A-ACFF-453D-8DA9-C921CD0D1597}" type="sibTrans" cxnId="{370E751C-4C47-4C6B-BB4B-DAA2D4130005}">
      <dgm:prSet/>
      <dgm:spPr/>
      <dgm:t>
        <a:bodyPr/>
        <a:lstStyle/>
        <a:p>
          <a:endParaRPr lang="en-US"/>
        </a:p>
      </dgm:t>
    </dgm:pt>
    <dgm:pt modelId="{B679E3A5-BC9E-41B3-B1B9-9CDEC82513C7}">
      <dgm:prSet phldrT="[Text]"/>
      <dgm:spPr/>
      <dgm:t>
        <a:bodyPr/>
        <a:lstStyle/>
        <a:p>
          <a:r>
            <a:rPr lang="en-US" dirty="0"/>
            <a:t> </a:t>
          </a:r>
        </a:p>
      </dgm:t>
    </dgm:pt>
    <dgm:pt modelId="{B7BA8E03-4003-4C99-969B-0B28434D6036}" type="parTrans" cxnId="{5E77F563-1757-4A6E-A9EC-0DB03630BF80}">
      <dgm:prSet/>
      <dgm:spPr/>
      <dgm:t>
        <a:bodyPr/>
        <a:lstStyle/>
        <a:p>
          <a:endParaRPr lang="en-US"/>
        </a:p>
      </dgm:t>
    </dgm:pt>
    <dgm:pt modelId="{1F1AF0C3-7049-4700-BB6E-5AE6CC751289}" type="sibTrans" cxnId="{5E77F563-1757-4A6E-A9EC-0DB03630BF80}">
      <dgm:prSet/>
      <dgm:spPr/>
      <dgm:t>
        <a:bodyPr/>
        <a:lstStyle/>
        <a:p>
          <a:endParaRPr lang="en-US"/>
        </a:p>
      </dgm:t>
    </dgm:pt>
    <dgm:pt modelId="{2F446399-4011-4B0D-809E-87106AEFDE5F}">
      <dgm:prSet phldrT="[Text]"/>
      <dgm:spPr/>
      <dgm:t>
        <a:bodyPr/>
        <a:lstStyle/>
        <a:p>
          <a:r>
            <a:rPr lang="en-US" dirty="0"/>
            <a:t> </a:t>
          </a:r>
        </a:p>
      </dgm:t>
    </dgm:pt>
    <dgm:pt modelId="{B47381B6-20C2-4004-9D3F-4D6AC612FC50}" type="parTrans" cxnId="{0704045D-ADA8-456A-A4A9-0E8434F89640}">
      <dgm:prSet/>
      <dgm:spPr/>
      <dgm:t>
        <a:bodyPr/>
        <a:lstStyle/>
        <a:p>
          <a:endParaRPr lang="en-US"/>
        </a:p>
      </dgm:t>
    </dgm:pt>
    <dgm:pt modelId="{BFC4CCEE-9C73-4BF1-94EE-BF53042D4353}" type="sibTrans" cxnId="{0704045D-ADA8-456A-A4A9-0E8434F89640}">
      <dgm:prSet/>
      <dgm:spPr/>
      <dgm:t>
        <a:bodyPr/>
        <a:lstStyle/>
        <a:p>
          <a:endParaRPr lang="en-US"/>
        </a:p>
      </dgm:t>
    </dgm:pt>
    <dgm:pt modelId="{77CF3164-BE36-4240-A274-62E53041179E}">
      <dgm:prSet phldrT="[Text]"/>
      <dgm:spPr/>
      <dgm:t>
        <a:bodyPr/>
        <a:lstStyle/>
        <a:p>
          <a:r>
            <a:rPr lang="en-US" dirty="0"/>
            <a:t> </a:t>
          </a:r>
        </a:p>
      </dgm:t>
    </dgm:pt>
    <dgm:pt modelId="{C0E2C964-D920-430B-A0F7-A29BFED77538}" type="parTrans" cxnId="{E2473106-4AC7-4FFA-9803-86AC7C6E5710}">
      <dgm:prSet/>
      <dgm:spPr/>
      <dgm:t>
        <a:bodyPr/>
        <a:lstStyle/>
        <a:p>
          <a:endParaRPr lang="en-US"/>
        </a:p>
      </dgm:t>
    </dgm:pt>
    <dgm:pt modelId="{D225D415-A48D-4C58-A13F-5C919B00E3DD}" type="sibTrans" cxnId="{E2473106-4AC7-4FFA-9803-86AC7C6E5710}">
      <dgm:prSet/>
      <dgm:spPr/>
      <dgm:t>
        <a:bodyPr/>
        <a:lstStyle/>
        <a:p>
          <a:endParaRPr lang="en-US"/>
        </a:p>
      </dgm:t>
    </dgm:pt>
    <dgm:pt modelId="{76EDDAA6-1D09-4F01-AFEB-1F7B67B35FD6}">
      <dgm:prSet phldrT="[Text]"/>
      <dgm:spPr/>
      <dgm:t>
        <a:bodyPr/>
        <a:lstStyle/>
        <a:p>
          <a:r>
            <a:rPr lang="en-US" dirty="0"/>
            <a:t> </a:t>
          </a:r>
        </a:p>
      </dgm:t>
    </dgm:pt>
    <dgm:pt modelId="{87B54193-0597-4403-B47F-4F048B7F4D9E}" type="parTrans" cxnId="{8B0FEA5D-94C0-48AE-955D-425C5BB24DE0}">
      <dgm:prSet/>
      <dgm:spPr/>
      <dgm:t>
        <a:bodyPr/>
        <a:lstStyle/>
        <a:p>
          <a:endParaRPr lang="en-US"/>
        </a:p>
      </dgm:t>
    </dgm:pt>
    <dgm:pt modelId="{89253298-F813-44B9-96F8-2DE854F977EF}" type="sibTrans" cxnId="{8B0FEA5D-94C0-48AE-955D-425C5BB24DE0}">
      <dgm:prSet/>
      <dgm:spPr/>
      <dgm:t>
        <a:bodyPr/>
        <a:lstStyle/>
        <a:p>
          <a:endParaRPr lang="en-US"/>
        </a:p>
      </dgm:t>
    </dgm:pt>
    <dgm:pt modelId="{FF2F0783-6878-4BC1-A32C-C1A351159DD7}">
      <dgm:prSet phldrT="[Text]"/>
      <dgm:spPr/>
      <dgm:t>
        <a:bodyPr/>
        <a:lstStyle/>
        <a:p>
          <a:r>
            <a:rPr lang="en-US" dirty="0"/>
            <a:t> </a:t>
          </a:r>
        </a:p>
      </dgm:t>
    </dgm:pt>
    <dgm:pt modelId="{7E2CF460-4D20-4E27-87E3-067ED7421AD4}" type="parTrans" cxnId="{797C8AFA-A3E3-4C64-9E71-72B4D060CF2C}">
      <dgm:prSet/>
      <dgm:spPr/>
      <dgm:t>
        <a:bodyPr/>
        <a:lstStyle/>
        <a:p>
          <a:endParaRPr lang="en-US"/>
        </a:p>
      </dgm:t>
    </dgm:pt>
    <dgm:pt modelId="{AECD3E91-A717-404B-B69E-989B8180669F}" type="sibTrans" cxnId="{797C8AFA-A3E3-4C64-9E71-72B4D060CF2C}">
      <dgm:prSet/>
      <dgm:spPr/>
      <dgm:t>
        <a:bodyPr/>
        <a:lstStyle/>
        <a:p>
          <a:endParaRPr lang="en-US"/>
        </a:p>
      </dgm:t>
    </dgm:pt>
    <dgm:pt modelId="{F8F6DB6B-08B8-4889-9A9E-1EBB46C3B0D7}" type="pres">
      <dgm:prSet presAssocID="{5A921CDB-C411-4A91-BB0F-4624AD114EF7}" presName="Name0" presStyleCnt="0">
        <dgm:presLayoutVars>
          <dgm:dir/>
        </dgm:presLayoutVars>
      </dgm:prSet>
      <dgm:spPr/>
    </dgm:pt>
    <dgm:pt modelId="{268CE403-315C-4C87-A0F4-86272F6781C5}" type="pres">
      <dgm:prSet presAssocID="{7FA95756-8F7D-44DF-A2B7-2155858A8E82}" presName="composite" presStyleCnt="0"/>
      <dgm:spPr/>
    </dgm:pt>
    <dgm:pt modelId="{785D1071-6E02-40F7-B34A-AE39C3406620}" type="pres">
      <dgm:prSet presAssocID="{7FA95756-8F7D-44DF-A2B7-2155858A8E82}" presName="Image" presStyleLbl="alignNode1" presStyleIdx="0" presStyleCnt="6" custAng="0" custLinFactY="-8131" custLinFactNeighborX="-15953" custLinFactNeighborY="-10000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8186EB5C-F75C-4E22-889F-4CE61D6475E1}" type="pres">
      <dgm:prSet presAssocID="{7FA95756-8F7D-44DF-A2B7-2155858A8E82}" presName="Parent" presStyleLbl="revTx" presStyleIdx="0" presStyleCnt="6">
        <dgm:presLayoutVars>
          <dgm:bulletEnabled val="1"/>
        </dgm:presLayoutVars>
      </dgm:prSet>
      <dgm:spPr/>
    </dgm:pt>
    <dgm:pt modelId="{30491CF3-BFB0-4A95-BF30-F646EAC4ED78}" type="pres">
      <dgm:prSet presAssocID="{53EC1D3A-ACFF-453D-8DA9-C921CD0D1597}" presName="sibTrans" presStyleCnt="0"/>
      <dgm:spPr/>
    </dgm:pt>
    <dgm:pt modelId="{C6D68E4A-DC02-4094-BBFE-699AB178106D}" type="pres">
      <dgm:prSet presAssocID="{B679E3A5-BC9E-41B3-B1B9-9CDEC82513C7}" presName="composite" presStyleCnt="0"/>
      <dgm:spPr/>
    </dgm:pt>
    <dgm:pt modelId="{94CC856F-58CF-478F-9605-4CE0B128AB44}" type="pres">
      <dgm:prSet presAssocID="{B679E3A5-BC9E-41B3-B1B9-9CDEC82513C7}" presName="Image" presStyleLbl="alignNode1" presStyleIdx="1" presStyleCnt="6" custLinFactX="-36567" custLinFactNeighborX="-100000" custLinFactNeighborY="-1871"/>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012FB527-0E8B-40D8-8175-C13E4A944683}" type="pres">
      <dgm:prSet presAssocID="{B679E3A5-BC9E-41B3-B1B9-9CDEC82513C7}" presName="Parent" presStyleLbl="revTx" presStyleIdx="1" presStyleCnt="6">
        <dgm:presLayoutVars>
          <dgm:bulletEnabled val="1"/>
        </dgm:presLayoutVars>
      </dgm:prSet>
      <dgm:spPr/>
    </dgm:pt>
    <dgm:pt modelId="{792C954A-3A57-4F92-A8F9-E4AE773F6DCF}" type="pres">
      <dgm:prSet presAssocID="{1F1AF0C3-7049-4700-BB6E-5AE6CC751289}" presName="sibTrans" presStyleCnt="0"/>
      <dgm:spPr/>
    </dgm:pt>
    <dgm:pt modelId="{D9B4E30B-01E5-47A7-84D2-4E708359F31B}" type="pres">
      <dgm:prSet presAssocID="{2F446399-4011-4B0D-809E-87106AEFDE5F}" presName="composite" presStyleCnt="0"/>
      <dgm:spPr/>
    </dgm:pt>
    <dgm:pt modelId="{498C21FD-4D21-47AC-A82F-3C4AC33B0F27}" type="pres">
      <dgm:prSet presAssocID="{2F446399-4011-4B0D-809E-87106AEFDE5F}" presName="Image" presStyleLbl="alignNode1" presStyleIdx="2" presStyleCnt="6" custLinFactX="8146" custLinFactNeighborX="100000" custLinFactNeighborY="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CE0156ED-CD99-4364-ACC8-03B6D5252AD8}" type="pres">
      <dgm:prSet presAssocID="{2F446399-4011-4B0D-809E-87106AEFDE5F}" presName="Parent" presStyleLbl="revTx" presStyleIdx="2" presStyleCnt="6">
        <dgm:presLayoutVars>
          <dgm:bulletEnabled val="1"/>
        </dgm:presLayoutVars>
      </dgm:prSet>
      <dgm:spPr/>
    </dgm:pt>
    <dgm:pt modelId="{DD571A85-695F-4BD0-AE70-C50232A15136}" type="pres">
      <dgm:prSet presAssocID="{BFC4CCEE-9C73-4BF1-94EE-BF53042D4353}" presName="sibTrans" presStyleCnt="0"/>
      <dgm:spPr/>
    </dgm:pt>
    <dgm:pt modelId="{4318C362-7DE9-4C0F-8D7F-6A2C85D49379}" type="pres">
      <dgm:prSet presAssocID="{77CF3164-BE36-4240-A274-62E53041179E}" presName="composite" presStyleCnt="0"/>
      <dgm:spPr/>
    </dgm:pt>
    <dgm:pt modelId="{A1DAF415-6D6A-4A25-B79D-AF48619C0954}" type="pres">
      <dgm:prSet presAssocID="{77CF3164-BE36-4240-A274-62E53041179E}" presName="Image" presStyleLbl="alignNode1" presStyleIdx="3" presStyleCnt="6" custLinFactX="-35150" custLinFactNeighborX="-100000" custLinFactNeighborY="-9768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A96B7449-CC3D-47C5-A0ED-5EB6161E3E1C}" type="pres">
      <dgm:prSet presAssocID="{77CF3164-BE36-4240-A274-62E53041179E}" presName="Parent" presStyleLbl="revTx" presStyleIdx="3" presStyleCnt="6">
        <dgm:presLayoutVars>
          <dgm:bulletEnabled val="1"/>
        </dgm:presLayoutVars>
      </dgm:prSet>
      <dgm:spPr/>
    </dgm:pt>
    <dgm:pt modelId="{2C185A71-5BAF-48F0-8312-99BEF8121A2C}" type="pres">
      <dgm:prSet presAssocID="{D225D415-A48D-4C58-A13F-5C919B00E3DD}" presName="sibTrans" presStyleCnt="0"/>
      <dgm:spPr/>
    </dgm:pt>
    <dgm:pt modelId="{E1121D01-013F-4489-AB09-AC23D0FAE85E}" type="pres">
      <dgm:prSet presAssocID="{76EDDAA6-1D09-4F01-AFEB-1F7B67B35FD6}" presName="composite" presStyleCnt="0"/>
      <dgm:spPr/>
    </dgm:pt>
    <dgm:pt modelId="{7CD64683-A3D8-4353-A5EA-09D97BA84F0E}" type="pres">
      <dgm:prSet presAssocID="{76EDDAA6-1D09-4F01-AFEB-1F7B67B35FD6}" presName="Image" presStyleLbl="alignNode1" presStyleIdx="4" presStyleCnt="6" custLinFactX="8146" custLinFactNeighborX="100000" custLinFactNeighborY="939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pt>
    <dgm:pt modelId="{463E89FE-B46A-4972-80D0-02E04ACA7A4E}" type="pres">
      <dgm:prSet presAssocID="{76EDDAA6-1D09-4F01-AFEB-1F7B67B35FD6}" presName="Parent" presStyleLbl="revTx" presStyleIdx="4" presStyleCnt="6">
        <dgm:presLayoutVars>
          <dgm:bulletEnabled val="1"/>
        </dgm:presLayoutVars>
      </dgm:prSet>
      <dgm:spPr/>
    </dgm:pt>
    <dgm:pt modelId="{51D1C747-44FD-4716-A7C7-18647AC7A132}" type="pres">
      <dgm:prSet presAssocID="{89253298-F813-44B9-96F8-2DE854F977EF}" presName="sibTrans" presStyleCnt="0"/>
      <dgm:spPr/>
    </dgm:pt>
    <dgm:pt modelId="{C51F41C1-DC54-492E-98CF-781CFE525AFC}" type="pres">
      <dgm:prSet presAssocID="{FF2F0783-6878-4BC1-A32C-C1A351159DD7}" presName="composite" presStyleCnt="0"/>
      <dgm:spPr/>
    </dgm:pt>
    <dgm:pt modelId="{5FE83C46-B541-445D-AB71-11A321EB8EC0}" type="pres">
      <dgm:prSet presAssocID="{FF2F0783-6878-4BC1-A32C-C1A351159DD7}" presName="Image" presStyleLbl="alignNode1" presStyleIdx="5" presStyleCnt="6" custLinFactNeighborX="-11870" custLinFactNeighborY="-9372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dgm:spPr>
    </dgm:pt>
    <dgm:pt modelId="{34A65E8B-14A1-4EDB-9DE6-4FFEA8700116}" type="pres">
      <dgm:prSet presAssocID="{FF2F0783-6878-4BC1-A32C-C1A351159DD7}" presName="Parent" presStyleLbl="revTx" presStyleIdx="5" presStyleCnt="6">
        <dgm:presLayoutVars>
          <dgm:bulletEnabled val="1"/>
        </dgm:presLayoutVars>
      </dgm:prSet>
      <dgm:spPr/>
    </dgm:pt>
  </dgm:ptLst>
  <dgm:cxnLst>
    <dgm:cxn modelId="{E2473106-4AC7-4FFA-9803-86AC7C6E5710}" srcId="{5A921CDB-C411-4A91-BB0F-4624AD114EF7}" destId="{77CF3164-BE36-4240-A274-62E53041179E}" srcOrd="3" destOrd="0" parTransId="{C0E2C964-D920-430B-A0F7-A29BFED77538}" sibTransId="{D225D415-A48D-4C58-A13F-5C919B00E3DD}"/>
    <dgm:cxn modelId="{370E751C-4C47-4C6B-BB4B-DAA2D4130005}" srcId="{5A921CDB-C411-4A91-BB0F-4624AD114EF7}" destId="{7FA95756-8F7D-44DF-A2B7-2155858A8E82}" srcOrd="0" destOrd="0" parTransId="{1A733444-F59D-42EB-A068-C2A5E9A443EF}" sibTransId="{53EC1D3A-ACFF-453D-8DA9-C921CD0D1597}"/>
    <dgm:cxn modelId="{60716A1E-1063-4D4B-94F5-EDD9C0DAB78D}" type="presOf" srcId="{FF2F0783-6878-4BC1-A32C-C1A351159DD7}" destId="{34A65E8B-14A1-4EDB-9DE6-4FFEA8700116}" srcOrd="0" destOrd="0" presId="urn:microsoft.com/office/officeart/2008/layout/PictureAccentBlocks"/>
    <dgm:cxn modelId="{0704045D-ADA8-456A-A4A9-0E8434F89640}" srcId="{5A921CDB-C411-4A91-BB0F-4624AD114EF7}" destId="{2F446399-4011-4B0D-809E-87106AEFDE5F}" srcOrd="2" destOrd="0" parTransId="{B47381B6-20C2-4004-9D3F-4D6AC612FC50}" sibTransId="{BFC4CCEE-9C73-4BF1-94EE-BF53042D4353}"/>
    <dgm:cxn modelId="{8B0FEA5D-94C0-48AE-955D-425C5BB24DE0}" srcId="{5A921CDB-C411-4A91-BB0F-4624AD114EF7}" destId="{76EDDAA6-1D09-4F01-AFEB-1F7B67B35FD6}" srcOrd="4" destOrd="0" parTransId="{87B54193-0597-4403-B47F-4F048B7F4D9E}" sibTransId="{89253298-F813-44B9-96F8-2DE854F977EF}"/>
    <dgm:cxn modelId="{5E77F563-1757-4A6E-A9EC-0DB03630BF80}" srcId="{5A921CDB-C411-4A91-BB0F-4624AD114EF7}" destId="{B679E3A5-BC9E-41B3-B1B9-9CDEC82513C7}" srcOrd="1" destOrd="0" parTransId="{B7BA8E03-4003-4C99-969B-0B28434D6036}" sibTransId="{1F1AF0C3-7049-4700-BB6E-5AE6CC751289}"/>
    <dgm:cxn modelId="{D583E948-E966-4013-84DC-60674E98CBE4}" type="presOf" srcId="{76EDDAA6-1D09-4F01-AFEB-1F7B67B35FD6}" destId="{463E89FE-B46A-4972-80D0-02E04ACA7A4E}" srcOrd="0" destOrd="0" presId="urn:microsoft.com/office/officeart/2008/layout/PictureAccentBlocks"/>
    <dgm:cxn modelId="{0CC1F274-11EC-4C84-97B8-4198EF38466D}" type="presOf" srcId="{7FA95756-8F7D-44DF-A2B7-2155858A8E82}" destId="{8186EB5C-F75C-4E22-889F-4CE61D6475E1}" srcOrd="0" destOrd="0" presId="urn:microsoft.com/office/officeart/2008/layout/PictureAccentBlocks"/>
    <dgm:cxn modelId="{AD687B7C-C7C4-4184-8750-FC50CB229C99}" type="presOf" srcId="{B679E3A5-BC9E-41B3-B1B9-9CDEC82513C7}" destId="{012FB527-0E8B-40D8-8175-C13E4A944683}" srcOrd="0" destOrd="0" presId="urn:microsoft.com/office/officeart/2008/layout/PictureAccentBlocks"/>
    <dgm:cxn modelId="{2C2ECC94-8830-4E77-BDB5-6A61FBE11D62}" type="presOf" srcId="{2F446399-4011-4B0D-809E-87106AEFDE5F}" destId="{CE0156ED-CD99-4364-ACC8-03B6D5252AD8}" srcOrd="0" destOrd="0" presId="urn:microsoft.com/office/officeart/2008/layout/PictureAccentBlocks"/>
    <dgm:cxn modelId="{55065EB4-0EC5-430B-B8E1-2FEEF7A818E8}" type="presOf" srcId="{5A921CDB-C411-4A91-BB0F-4624AD114EF7}" destId="{F8F6DB6B-08B8-4889-9A9E-1EBB46C3B0D7}" srcOrd="0" destOrd="0" presId="urn:microsoft.com/office/officeart/2008/layout/PictureAccentBlocks"/>
    <dgm:cxn modelId="{3D42BEB6-3E03-45E5-B93D-694558303C04}" type="presOf" srcId="{77CF3164-BE36-4240-A274-62E53041179E}" destId="{A96B7449-CC3D-47C5-A0ED-5EB6161E3E1C}" srcOrd="0" destOrd="0" presId="urn:microsoft.com/office/officeart/2008/layout/PictureAccentBlocks"/>
    <dgm:cxn modelId="{797C8AFA-A3E3-4C64-9E71-72B4D060CF2C}" srcId="{5A921CDB-C411-4A91-BB0F-4624AD114EF7}" destId="{FF2F0783-6878-4BC1-A32C-C1A351159DD7}" srcOrd="5" destOrd="0" parTransId="{7E2CF460-4D20-4E27-87E3-067ED7421AD4}" sibTransId="{AECD3E91-A717-404B-B69E-989B8180669F}"/>
    <dgm:cxn modelId="{E3E497E6-64FF-40AF-8147-BE336C4D41BF}" type="presParOf" srcId="{F8F6DB6B-08B8-4889-9A9E-1EBB46C3B0D7}" destId="{268CE403-315C-4C87-A0F4-86272F6781C5}" srcOrd="0" destOrd="0" presId="urn:microsoft.com/office/officeart/2008/layout/PictureAccentBlocks"/>
    <dgm:cxn modelId="{8F5F91E6-36FD-47D4-A80C-1AFB1DD31481}" type="presParOf" srcId="{268CE403-315C-4C87-A0F4-86272F6781C5}" destId="{785D1071-6E02-40F7-B34A-AE39C3406620}" srcOrd="0" destOrd="0" presId="urn:microsoft.com/office/officeart/2008/layout/PictureAccentBlocks"/>
    <dgm:cxn modelId="{D8A4E9FA-1D5B-4F31-B4E9-A5EC7879EC33}" type="presParOf" srcId="{268CE403-315C-4C87-A0F4-86272F6781C5}" destId="{8186EB5C-F75C-4E22-889F-4CE61D6475E1}" srcOrd="1" destOrd="0" presId="urn:microsoft.com/office/officeart/2008/layout/PictureAccentBlocks"/>
    <dgm:cxn modelId="{3A59EE2B-1516-4439-86D9-8AE04994188F}" type="presParOf" srcId="{F8F6DB6B-08B8-4889-9A9E-1EBB46C3B0D7}" destId="{30491CF3-BFB0-4A95-BF30-F646EAC4ED78}" srcOrd="1" destOrd="0" presId="urn:microsoft.com/office/officeart/2008/layout/PictureAccentBlocks"/>
    <dgm:cxn modelId="{6FE45217-512C-43FC-81DA-9781E591CB2B}" type="presParOf" srcId="{F8F6DB6B-08B8-4889-9A9E-1EBB46C3B0D7}" destId="{C6D68E4A-DC02-4094-BBFE-699AB178106D}" srcOrd="2" destOrd="0" presId="urn:microsoft.com/office/officeart/2008/layout/PictureAccentBlocks"/>
    <dgm:cxn modelId="{757D3F0D-F38F-4F40-8C53-9D9AA350C584}" type="presParOf" srcId="{C6D68E4A-DC02-4094-BBFE-699AB178106D}" destId="{94CC856F-58CF-478F-9605-4CE0B128AB44}" srcOrd="0" destOrd="0" presId="urn:microsoft.com/office/officeart/2008/layout/PictureAccentBlocks"/>
    <dgm:cxn modelId="{09529528-320A-4BA9-811C-7BE6D9AFBE70}" type="presParOf" srcId="{C6D68E4A-DC02-4094-BBFE-699AB178106D}" destId="{012FB527-0E8B-40D8-8175-C13E4A944683}" srcOrd="1" destOrd="0" presId="urn:microsoft.com/office/officeart/2008/layout/PictureAccentBlocks"/>
    <dgm:cxn modelId="{48523F8C-771F-4401-A4BB-AE62E007F1B8}" type="presParOf" srcId="{F8F6DB6B-08B8-4889-9A9E-1EBB46C3B0D7}" destId="{792C954A-3A57-4F92-A8F9-E4AE773F6DCF}" srcOrd="3" destOrd="0" presId="urn:microsoft.com/office/officeart/2008/layout/PictureAccentBlocks"/>
    <dgm:cxn modelId="{47A27148-95D8-40E9-8632-C5D334A4CC86}" type="presParOf" srcId="{F8F6DB6B-08B8-4889-9A9E-1EBB46C3B0D7}" destId="{D9B4E30B-01E5-47A7-84D2-4E708359F31B}" srcOrd="4" destOrd="0" presId="urn:microsoft.com/office/officeart/2008/layout/PictureAccentBlocks"/>
    <dgm:cxn modelId="{53CBC2C3-72BA-42CB-BD0B-01CE0C6E7296}" type="presParOf" srcId="{D9B4E30B-01E5-47A7-84D2-4E708359F31B}" destId="{498C21FD-4D21-47AC-A82F-3C4AC33B0F27}" srcOrd="0" destOrd="0" presId="urn:microsoft.com/office/officeart/2008/layout/PictureAccentBlocks"/>
    <dgm:cxn modelId="{271AA2B9-A2CD-464D-A9DE-F5F7768D3381}" type="presParOf" srcId="{D9B4E30B-01E5-47A7-84D2-4E708359F31B}" destId="{CE0156ED-CD99-4364-ACC8-03B6D5252AD8}" srcOrd="1" destOrd="0" presId="urn:microsoft.com/office/officeart/2008/layout/PictureAccentBlocks"/>
    <dgm:cxn modelId="{26BF0CE7-8E4E-4732-A459-C908096974C4}" type="presParOf" srcId="{F8F6DB6B-08B8-4889-9A9E-1EBB46C3B0D7}" destId="{DD571A85-695F-4BD0-AE70-C50232A15136}" srcOrd="5" destOrd="0" presId="urn:microsoft.com/office/officeart/2008/layout/PictureAccentBlocks"/>
    <dgm:cxn modelId="{844CA054-BE79-4B0B-986E-281455BEDE8C}" type="presParOf" srcId="{F8F6DB6B-08B8-4889-9A9E-1EBB46C3B0D7}" destId="{4318C362-7DE9-4C0F-8D7F-6A2C85D49379}" srcOrd="6" destOrd="0" presId="urn:microsoft.com/office/officeart/2008/layout/PictureAccentBlocks"/>
    <dgm:cxn modelId="{7881F0DD-D080-4CAA-A40C-A4B22F686C67}" type="presParOf" srcId="{4318C362-7DE9-4C0F-8D7F-6A2C85D49379}" destId="{A1DAF415-6D6A-4A25-B79D-AF48619C0954}" srcOrd="0" destOrd="0" presId="urn:microsoft.com/office/officeart/2008/layout/PictureAccentBlocks"/>
    <dgm:cxn modelId="{AD843EBC-A523-470C-B676-6C1FDA5F1048}" type="presParOf" srcId="{4318C362-7DE9-4C0F-8D7F-6A2C85D49379}" destId="{A96B7449-CC3D-47C5-A0ED-5EB6161E3E1C}" srcOrd="1" destOrd="0" presId="urn:microsoft.com/office/officeart/2008/layout/PictureAccentBlocks"/>
    <dgm:cxn modelId="{3FBE5FF2-A98D-49F5-B608-710594E238AF}" type="presParOf" srcId="{F8F6DB6B-08B8-4889-9A9E-1EBB46C3B0D7}" destId="{2C185A71-5BAF-48F0-8312-99BEF8121A2C}" srcOrd="7" destOrd="0" presId="urn:microsoft.com/office/officeart/2008/layout/PictureAccentBlocks"/>
    <dgm:cxn modelId="{3EE6EB77-297D-457D-8DF4-6CC21D0A38AB}" type="presParOf" srcId="{F8F6DB6B-08B8-4889-9A9E-1EBB46C3B0D7}" destId="{E1121D01-013F-4489-AB09-AC23D0FAE85E}" srcOrd="8" destOrd="0" presId="urn:microsoft.com/office/officeart/2008/layout/PictureAccentBlocks"/>
    <dgm:cxn modelId="{0FAC2EED-0B8A-47B3-BA77-5980EC196864}" type="presParOf" srcId="{E1121D01-013F-4489-AB09-AC23D0FAE85E}" destId="{7CD64683-A3D8-4353-A5EA-09D97BA84F0E}" srcOrd="0" destOrd="0" presId="urn:microsoft.com/office/officeart/2008/layout/PictureAccentBlocks"/>
    <dgm:cxn modelId="{40006AAD-8F93-47A6-A215-4F4457E15669}" type="presParOf" srcId="{E1121D01-013F-4489-AB09-AC23D0FAE85E}" destId="{463E89FE-B46A-4972-80D0-02E04ACA7A4E}" srcOrd="1" destOrd="0" presId="urn:microsoft.com/office/officeart/2008/layout/PictureAccentBlocks"/>
    <dgm:cxn modelId="{A163A394-75CA-41CC-BA68-42BAC29A1DDF}" type="presParOf" srcId="{F8F6DB6B-08B8-4889-9A9E-1EBB46C3B0D7}" destId="{51D1C747-44FD-4716-A7C7-18647AC7A132}" srcOrd="9" destOrd="0" presId="urn:microsoft.com/office/officeart/2008/layout/PictureAccentBlocks"/>
    <dgm:cxn modelId="{E2D7C40D-F7A4-43D2-B732-2DFE40503501}" type="presParOf" srcId="{F8F6DB6B-08B8-4889-9A9E-1EBB46C3B0D7}" destId="{C51F41C1-DC54-492E-98CF-781CFE525AFC}" srcOrd="10" destOrd="0" presId="urn:microsoft.com/office/officeart/2008/layout/PictureAccentBlocks"/>
    <dgm:cxn modelId="{432677D3-69D9-4147-A620-A564769A1AFB}" type="presParOf" srcId="{C51F41C1-DC54-492E-98CF-781CFE525AFC}" destId="{5FE83C46-B541-445D-AB71-11A321EB8EC0}" srcOrd="0" destOrd="0" presId="urn:microsoft.com/office/officeart/2008/layout/PictureAccentBlocks"/>
    <dgm:cxn modelId="{001A864E-563B-4A0D-B17D-870C7FFC79A9}" type="presParOf" srcId="{C51F41C1-DC54-492E-98CF-781CFE525AFC}" destId="{34A65E8B-14A1-4EDB-9DE6-4FFEA8700116}" srcOrd="1" destOrd="0" presId="urn:microsoft.com/office/officeart/2008/layout/PictureAccent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921CDB-C411-4A91-BB0F-4624AD114EF7}" type="doc">
      <dgm:prSet loTypeId="urn:microsoft.com/office/officeart/2008/layout/PictureAccentBlocks" loCatId="picture" qsTypeId="urn:microsoft.com/office/officeart/2005/8/quickstyle/simple1" qsCatId="simple" csTypeId="urn:microsoft.com/office/officeart/2005/8/colors/colorful1" csCatId="colorful" phldr="1"/>
      <dgm:spPr/>
    </dgm:pt>
    <dgm:pt modelId="{7FA95756-8F7D-44DF-A2B7-2155858A8E82}">
      <dgm:prSet phldrT="[Text]"/>
      <dgm:spPr/>
      <dgm:t>
        <a:bodyPr/>
        <a:lstStyle/>
        <a:p>
          <a:r>
            <a:rPr lang="en-US" dirty="0"/>
            <a:t> </a:t>
          </a:r>
        </a:p>
      </dgm:t>
    </dgm:pt>
    <dgm:pt modelId="{1A733444-F59D-42EB-A068-C2A5E9A443EF}" type="parTrans" cxnId="{370E751C-4C47-4C6B-BB4B-DAA2D4130005}">
      <dgm:prSet/>
      <dgm:spPr/>
      <dgm:t>
        <a:bodyPr/>
        <a:lstStyle/>
        <a:p>
          <a:endParaRPr lang="en-US"/>
        </a:p>
      </dgm:t>
    </dgm:pt>
    <dgm:pt modelId="{53EC1D3A-ACFF-453D-8DA9-C921CD0D1597}" type="sibTrans" cxnId="{370E751C-4C47-4C6B-BB4B-DAA2D4130005}">
      <dgm:prSet/>
      <dgm:spPr/>
      <dgm:t>
        <a:bodyPr/>
        <a:lstStyle/>
        <a:p>
          <a:endParaRPr lang="en-US"/>
        </a:p>
      </dgm:t>
    </dgm:pt>
    <dgm:pt modelId="{B679E3A5-BC9E-41B3-B1B9-9CDEC82513C7}">
      <dgm:prSet phldrT="[Text]"/>
      <dgm:spPr/>
      <dgm:t>
        <a:bodyPr/>
        <a:lstStyle/>
        <a:p>
          <a:r>
            <a:rPr lang="en-US" dirty="0"/>
            <a:t> </a:t>
          </a:r>
        </a:p>
      </dgm:t>
    </dgm:pt>
    <dgm:pt modelId="{B7BA8E03-4003-4C99-969B-0B28434D6036}" type="parTrans" cxnId="{5E77F563-1757-4A6E-A9EC-0DB03630BF80}">
      <dgm:prSet/>
      <dgm:spPr/>
      <dgm:t>
        <a:bodyPr/>
        <a:lstStyle/>
        <a:p>
          <a:endParaRPr lang="en-US"/>
        </a:p>
      </dgm:t>
    </dgm:pt>
    <dgm:pt modelId="{1F1AF0C3-7049-4700-BB6E-5AE6CC751289}" type="sibTrans" cxnId="{5E77F563-1757-4A6E-A9EC-0DB03630BF80}">
      <dgm:prSet/>
      <dgm:spPr/>
      <dgm:t>
        <a:bodyPr/>
        <a:lstStyle/>
        <a:p>
          <a:endParaRPr lang="en-US"/>
        </a:p>
      </dgm:t>
    </dgm:pt>
    <dgm:pt modelId="{2F446399-4011-4B0D-809E-87106AEFDE5F}">
      <dgm:prSet phldrT="[Text]"/>
      <dgm:spPr/>
      <dgm:t>
        <a:bodyPr/>
        <a:lstStyle/>
        <a:p>
          <a:r>
            <a:rPr lang="en-US" dirty="0"/>
            <a:t> </a:t>
          </a:r>
        </a:p>
      </dgm:t>
    </dgm:pt>
    <dgm:pt modelId="{B47381B6-20C2-4004-9D3F-4D6AC612FC50}" type="parTrans" cxnId="{0704045D-ADA8-456A-A4A9-0E8434F89640}">
      <dgm:prSet/>
      <dgm:spPr/>
      <dgm:t>
        <a:bodyPr/>
        <a:lstStyle/>
        <a:p>
          <a:endParaRPr lang="en-US"/>
        </a:p>
      </dgm:t>
    </dgm:pt>
    <dgm:pt modelId="{BFC4CCEE-9C73-4BF1-94EE-BF53042D4353}" type="sibTrans" cxnId="{0704045D-ADA8-456A-A4A9-0E8434F89640}">
      <dgm:prSet/>
      <dgm:spPr/>
      <dgm:t>
        <a:bodyPr/>
        <a:lstStyle/>
        <a:p>
          <a:endParaRPr lang="en-US"/>
        </a:p>
      </dgm:t>
    </dgm:pt>
    <dgm:pt modelId="{77CF3164-BE36-4240-A274-62E53041179E}">
      <dgm:prSet phldrT="[Text]"/>
      <dgm:spPr/>
      <dgm:t>
        <a:bodyPr/>
        <a:lstStyle/>
        <a:p>
          <a:r>
            <a:rPr lang="en-US" dirty="0"/>
            <a:t> </a:t>
          </a:r>
        </a:p>
      </dgm:t>
    </dgm:pt>
    <dgm:pt modelId="{C0E2C964-D920-430B-A0F7-A29BFED77538}" type="parTrans" cxnId="{E2473106-4AC7-4FFA-9803-86AC7C6E5710}">
      <dgm:prSet/>
      <dgm:spPr/>
      <dgm:t>
        <a:bodyPr/>
        <a:lstStyle/>
        <a:p>
          <a:endParaRPr lang="en-US"/>
        </a:p>
      </dgm:t>
    </dgm:pt>
    <dgm:pt modelId="{D225D415-A48D-4C58-A13F-5C919B00E3DD}" type="sibTrans" cxnId="{E2473106-4AC7-4FFA-9803-86AC7C6E5710}">
      <dgm:prSet/>
      <dgm:spPr/>
      <dgm:t>
        <a:bodyPr/>
        <a:lstStyle/>
        <a:p>
          <a:endParaRPr lang="en-US"/>
        </a:p>
      </dgm:t>
    </dgm:pt>
    <dgm:pt modelId="{76EDDAA6-1D09-4F01-AFEB-1F7B67B35FD6}">
      <dgm:prSet phldrT="[Text]"/>
      <dgm:spPr/>
      <dgm:t>
        <a:bodyPr/>
        <a:lstStyle/>
        <a:p>
          <a:r>
            <a:rPr lang="en-US" dirty="0"/>
            <a:t> </a:t>
          </a:r>
        </a:p>
      </dgm:t>
    </dgm:pt>
    <dgm:pt modelId="{87B54193-0597-4403-B47F-4F048B7F4D9E}" type="parTrans" cxnId="{8B0FEA5D-94C0-48AE-955D-425C5BB24DE0}">
      <dgm:prSet/>
      <dgm:spPr/>
      <dgm:t>
        <a:bodyPr/>
        <a:lstStyle/>
        <a:p>
          <a:endParaRPr lang="en-US"/>
        </a:p>
      </dgm:t>
    </dgm:pt>
    <dgm:pt modelId="{89253298-F813-44B9-96F8-2DE854F977EF}" type="sibTrans" cxnId="{8B0FEA5D-94C0-48AE-955D-425C5BB24DE0}">
      <dgm:prSet/>
      <dgm:spPr/>
      <dgm:t>
        <a:bodyPr/>
        <a:lstStyle/>
        <a:p>
          <a:endParaRPr lang="en-US"/>
        </a:p>
      </dgm:t>
    </dgm:pt>
    <dgm:pt modelId="{FF2F0783-6878-4BC1-A32C-C1A351159DD7}">
      <dgm:prSet phldrT="[Text]"/>
      <dgm:spPr/>
      <dgm:t>
        <a:bodyPr/>
        <a:lstStyle/>
        <a:p>
          <a:r>
            <a:rPr lang="en-US" dirty="0"/>
            <a:t> </a:t>
          </a:r>
        </a:p>
      </dgm:t>
    </dgm:pt>
    <dgm:pt modelId="{7E2CF460-4D20-4E27-87E3-067ED7421AD4}" type="parTrans" cxnId="{797C8AFA-A3E3-4C64-9E71-72B4D060CF2C}">
      <dgm:prSet/>
      <dgm:spPr/>
      <dgm:t>
        <a:bodyPr/>
        <a:lstStyle/>
        <a:p>
          <a:endParaRPr lang="en-US"/>
        </a:p>
      </dgm:t>
    </dgm:pt>
    <dgm:pt modelId="{AECD3E91-A717-404B-B69E-989B8180669F}" type="sibTrans" cxnId="{797C8AFA-A3E3-4C64-9E71-72B4D060CF2C}">
      <dgm:prSet/>
      <dgm:spPr/>
      <dgm:t>
        <a:bodyPr/>
        <a:lstStyle/>
        <a:p>
          <a:endParaRPr lang="en-US"/>
        </a:p>
      </dgm:t>
    </dgm:pt>
    <dgm:pt modelId="{F8F6DB6B-08B8-4889-9A9E-1EBB46C3B0D7}" type="pres">
      <dgm:prSet presAssocID="{5A921CDB-C411-4A91-BB0F-4624AD114EF7}" presName="Name0" presStyleCnt="0">
        <dgm:presLayoutVars>
          <dgm:dir/>
        </dgm:presLayoutVars>
      </dgm:prSet>
      <dgm:spPr/>
    </dgm:pt>
    <dgm:pt modelId="{268CE403-315C-4C87-A0F4-86272F6781C5}" type="pres">
      <dgm:prSet presAssocID="{7FA95756-8F7D-44DF-A2B7-2155858A8E82}" presName="composite" presStyleCnt="0"/>
      <dgm:spPr/>
    </dgm:pt>
    <dgm:pt modelId="{785D1071-6E02-40F7-B34A-AE39C3406620}" type="pres">
      <dgm:prSet presAssocID="{7FA95756-8F7D-44DF-A2B7-2155858A8E82}" presName="Image" presStyleLbl="alignNode1" presStyleIdx="0" presStyleCnt="6" custAng="0" custLinFactY="-8131" custLinFactNeighborX="-15953" custLinFactNeighborY="-10000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8186EB5C-F75C-4E22-889F-4CE61D6475E1}" type="pres">
      <dgm:prSet presAssocID="{7FA95756-8F7D-44DF-A2B7-2155858A8E82}" presName="Parent" presStyleLbl="revTx" presStyleIdx="0" presStyleCnt="6">
        <dgm:presLayoutVars>
          <dgm:bulletEnabled val="1"/>
        </dgm:presLayoutVars>
      </dgm:prSet>
      <dgm:spPr/>
    </dgm:pt>
    <dgm:pt modelId="{30491CF3-BFB0-4A95-BF30-F646EAC4ED78}" type="pres">
      <dgm:prSet presAssocID="{53EC1D3A-ACFF-453D-8DA9-C921CD0D1597}" presName="sibTrans" presStyleCnt="0"/>
      <dgm:spPr/>
    </dgm:pt>
    <dgm:pt modelId="{C6D68E4A-DC02-4094-BBFE-699AB178106D}" type="pres">
      <dgm:prSet presAssocID="{B679E3A5-BC9E-41B3-B1B9-9CDEC82513C7}" presName="composite" presStyleCnt="0"/>
      <dgm:spPr/>
    </dgm:pt>
    <dgm:pt modelId="{94CC856F-58CF-478F-9605-4CE0B128AB44}" type="pres">
      <dgm:prSet presAssocID="{B679E3A5-BC9E-41B3-B1B9-9CDEC82513C7}" presName="Image" presStyleLbl="alignNode1" presStyleIdx="1" presStyleCnt="6" custLinFactX="-36567" custLinFactNeighborX="-100000" custLinFactNeighborY="-1871"/>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012FB527-0E8B-40D8-8175-C13E4A944683}" type="pres">
      <dgm:prSet presAssocID="{B679E3A5-BC9E-41B3-B1B9-9CDEC82513C7}" presName="Parent" presStyleLbl="revTx" presStyleIdx="1" presStyleCnt="6">
        <dgm:presLayoutVars>
          <dgm:bulletEnabled val="1"/>
        </dgm:presLayoutVars>
      </dgm:prSet>
      <dgm:spPr/>
    </dgm:pt>
    <dgm:pt modelId="{792C954A-3A57-4F92-A8F9-E4AE773F6DCF}" type="pres">
      <dgm:prSet presAssocID="{1F1AF0C3-7049-4700-BB6E-5AE6CC751289}" presName="sibTrans" presStyleCnt="0"/>
      <dgm:spPr/>
    </dgm:pt>
    <dgm:pt modelId="{D9B4E30B-01E5-47A7-84D2-4E708359F31B}" type="pres">
      <dgm:prSet presAssocID="{2F446399-4011-4B0D-809E-87106AEFDE5F}" presName="composite" presStyleCnt="0"/>
      <dgm:spPr/>
    </dgm:pt>
    <dgm:pt modelId="{498C21FD-4D21-47AC-A82F-3C4AC33B0F27}" type="pres">
      <dgm:prSet presAssocID="{2F446399-4011-4B0D-809E-87106AEFDE5F}" presName="Image" presStyleLbl="alignNode1" presStyleIdx="2" presStyleCnt="6" custLinFactX="8146" custLinFactNeighborX="100000" custLinFactNeighborY="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CE0156ED-CD99-4364-ACC8-03B6D5252AD8}" type="pres">
      <dgm:prSet presAssocID="{2F446399-4011-4B0D-809E-87106AEFDE5F}" presName="Parent" presStyleLbl="revTx" presStyleIdx="2" presStyleCnt="6">
        <dgm:presLayoutVars>
          <dgm:bulletEnabled val="1"/>
        </dgm:presLayoutVars>
      </dgm:prSet>
      <dgm:spPr/>
    </dgm:pt>
    <dgm:pt modelId="{DD571A85-695F-4BD0-AE70-C50232A15136}" type="pres">
      <dgm:prSet presAssocID="{BFC4CCEE-9C73-4BF1-94EE-BF53042D4353}" presName="sibTrans" presStyleCnt="0"/>
      <dgm:spPr/>
    </dgm:pt>
    <dgm:pt modelId="{4318C362-7DE9-4C0F-8D7F-6A2C85D49379}" type="pres">
      <dgm:prSet presAssocID="{77CF3164-BE36-4240-A274-62E53041179E}" presName="composite" presStyleCnt="0"/>
      <dgm:spPr/>
    </dgm:pt>
    <dgm:pt modelId="{A1DAF415-6D6A-4A25-B79D-AF48619C0954}" type="pres">
      <dgm:prSet presAssocID="{77CF3164-BE36-4240-A274-62E53041179E}" presName="Image" presStyleLbl="alignNode1" presStyleIdx="3" presStyleCnt="6" custLinFactX="-35150" custLinFactNeighborX="-100000" custLinFactNeighborY="-9768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A96B7449-CC3D-47C5-A0ED-5EB6161E3E1C}" type="pres">
      <dgm:prSet presAssocID="{77CF3164-BE36-4240-A274-62E53041179E}" presName="Parent" presStyleLbl="revTx" presStyleIdx="3" presStyleCnt="6">
        <dgm:presLayoutVars>
          <dgm:bulletEnabled val="1"/>
        </dgm:presLayoutVars>
      </dgm:prSet>
      <dgm:spPr/>
    </dgm:pt>
    <dgm:pt modelId="{2C185A71-5BAF-48F0-8312-99BEF8121A2C}" type="pres">
      <dgm:prSet presAssocID="{D225D415-A48D-4C58-A13F-5C919B00E3DD}" presName="sibTrans" presStyleCnt="0"/>
      <dgm:spPr/>
    </dgm:pt>
    <dgm:pt modelId="{E1121D01-013F-4489-AB09-AC23D0FAE85E}" type="pres">
      <dgm:prSet presAssocID="{76EDDAA6-1D09-4F01-AFEB-1F7B67B35FD6}" presName="composite" presStyleCnt="0"/>
      <dgm:spPr/>
    </dgm:pt>
    <dgm:pt modelId="{7CD64683-A3D8-4353-A5EA-09D97BA84F0E}" type="pres">
      <dgm:prSet presAssocID="{76EDDAA6-1D09-4F01-AFEB-1F7B67B35FD6}" presName="Image" presStyleLbl="alignNode1" presStyleIdx="4" presStyleCnt="6" custLinFactX="8146" custLinFactNeighborX="100000" custLinFactNeighborY="939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pt>
    <dgm:pt modelId="{463E89FE-B46A-4972-80D0-02E04ACA7A4E}" type="pres">
      <dgm:prSet presAssocID="{76EDDAA6-1D09-4F01-AFEB-1F7B67B35FD6}" presName="Parent" presStyleLbl="revTx" presStyleIdx="4" presStyleCnt="6">
        <dgm:presLayoutVars>
          <dgm:bulletEnabled val="1"/>
        </dgm:presLayoutVars>
      </dgm:prSet>
      <dgm:spPr/>
    </dgm:pt>
    <dgm:pt modelId="{51D1C747-44FD-4716-A7C7-18647AC7A132}" type="pres">
      <dgm:prSet presAssocID="{89253298-F813-44B9-96F8-2DE854F977EF}" presName="sibTrans" presStyleCnt="0"/>
      <dgm:spPr/>
    </dgm:pt>
    <dgm:pt modelId="{C51F41C1-DC54-492E-98CF-781CFE525AFC}" type="pres">
      <dgm:prSet presAssocID="{FF2F0783-6878-4BC1-A32C-C1A351159DD7}" presName="composite" presStyleCnt="0"/>
      <dgm:spPr/>
    </dgm:pt>
    <dgm:pt modelId="{5FE83C46-B541-445D-AB71-11A321EB8EC0}" type="pres">
      <dgm:prSet presAssocID="{FF2F0783-6878-4BC1-A32C-C1A351159DD7}" presName="Image" presStyleLbl="alignNode1" presStyleIdx="5" presStyleCnt="6" custLinFactNeighborX="-11870" custLinFactNeighborY="-9372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dgm:spPr>
    </dgm:pt>
    <dgm:pt modelId="{34A65E8B-14A1-4EDB-9DE6-4FFEA8700116}" type="pres">
      <dgm:prSet presAssocID="{FF2F0783-6878-4BC1-A32C-C1A351159DD7}" presName="Parent" presStyleLbl="revTx" presStyleIdx="5" presStyleCnt="6">
        <dgm:presLayoutVars>
          <dgm:bulletEnabled val="1"/>
        </dgm:presLayoutVars>
      </dgm:prSet>
      <dgm:spPr/>
    </dgm:pt>
  </dgm:ptLst>
  <dgm:cxnLst>
    <dgm:cxn modelId="{E2473106-4AC7-4FFA-9803-86AC7C6E5710}" srcId="{5A921CDB-C411-4A91-BB0F-4624AD114EF7}" destId="{77CF3164-BE36-4240-A274-62E53041179E}" srcOrd="3" destOrd="0" parTransId="{C0E2C964-D920-430B-A0F7-A29BFED77538}" sibTransId="{D225D415-A48D-4C58-A13F-5C919B00E3DD}"/>
    <dgm:cxn modelId="{370E751C-4C47-4C6B-BB4B-DAA2D4130005}" srcId="{5A921CDB-C411-4A91-BB0F-4624AD114EF7}" destId="{7FA95756-8F7D-44DF-A2B7-2155858A8E82}" srcOrd="0" destOrd="0" parTransId="{1A733444-F59D-42EB-A068-C2A5E9A443EF}" sibTransId="{53EC1D3A-ACFF-453D-8DA9-C921CD0D1597}"/>
    <dgm:cxn modelId="{60716A1E-1063-4D4B-94F5-EDD9C0DAB78D}" type="presOf" srcId="{FF2F0783-6878-4BC1-A32C-C1A351159DD7}" destId="{34A65E8B-14A1-4EDB-9DE6-4FFEA8700116}" srcOrd="0" destOrd="0" presId="urn:microsoft.com/office/officeart/2008/layout/PictureAccentBlocks"/>
    <dgm:cxn modelId="{0704045D-ADA8-456A-A4A9-0E8434F89640}" srcId="{5A921CDB-C411-4A91-BB0F-4624AD114EF7}" destId="{2F446399-4011-4B0D-809E-87106AEFDE5F}" srcOrd="2" destOrd="0" parTransId="{B47381B6-20C2-4004-9D3F-4D6AC612FC50}" sibTransId="{BFC4CCEE-9C73-4BF1-94EE-BF53042D4353}"/>
    <dgm:cxn modelId="{8B0FEA5D-94C0-48AE-955D-425C5BB24DE0}" srcId="{5A921CDB-C411-4A91-BB0F-4624AD114EF7}" destId="{76EDDAA6-1D09-4F01-AFEB-1F7B67B35FD6}" srcOrd="4" destOrd="0" parTransId="{87B54193-0597-4403-B47F-4F048B7F4D9E}" sibTransId="{89253298-F813-44B9-96F8-2DE854F977EF}"/>
    <dgm:cxn modelId="{5E77F563-1757-4A6E-A9EC-0DB03630BF80}" srcId="{5A921CDB-C411-4A91-BB0F-4624AD114EF7}" destId="{B679E3A5-BC9E-41B3-B1B9-9CDEC82513C7}" srcOrd="1" destOrd="0" parTransId="{B7BA8E03-4003-4C99-969B-0B28434D6036}" sibTransId="{1F1AF0C3-7049-4700-BB6E-5AE6CC751289}"/>
    <dgm:cxn modelId="{D583E948-E966-4013-84DC-60674E98CBE4}" type="presOf" srcId="{76EDDAA6-1D09-4F01-AFEB-1F7B67B35FD6}" destId="{463E89FE-B46A-4972-80D0-02E04ACA7A4E}" srcOrd="0" destOrd="0" presId="urn:microsoft.com/office/officeart/2008/layout/PictureAccentBlocks"/>
    <dgm:cxn modelId="{0CC1F274-11EC-4C84-97B8-4198EF38466D}" type="presOf" srcId="{7FA95756-8F7D-44DF-A2B7-2155858A8E82}" destId="{8186EB5C-F75C-4E22-889F-4CE61D6475E1}" srcOrd="0" destOrd="0" presId="urn:microsoft.com/office/officeart/2008/layout/PictureAccentBlocks"/>
    <dgm:cxn modelId="{AD687B7C-C7C4-4184-8750-FC50CB229C99}" type="presOf" srcId="{B679E3A5-BC9E-41B3-B1B9-9CDEC82513C7}" destId="{012FB527-0E8B-40D8-8175-C13E4A944683}" srcOrd="0" destOrd="0" presId="urn:microsoft.com/office/officeart/2008/layout/PictureAccentBlocks"/>
    <dgm:cxn modelId="{2C2ECC94-8830-4E77-BDB5-6A61FBE11D62}" type="presOf" srcId="{2F446399-4011-4B0D-809E-87106AEFDE5F}" destId="{CE0156ED-CD99-4364-ACC8-03B6D5252AD8}" srcOrd="0" destOrd="0" presId="urn:microsoft.com/office/officeart/2008/layout/PictureAccentBlocks"/>
    <dgm:cxn modelId="{55065EB4-0EC5-430B-B8E1-2FEEF7A818E8}" type="presOf" srcId="{5A921CDB-C411-4A91-BB0F-4624AD114EF7}" destId="{F8F6DB6B-08B8-4889-9A9E-1EBB46C3B0D7}" srcOrd="0" destOrd="0" presId="urn:microsoft.com/office/officeart/2008/layout/PictureAccentBlocks"/>
    <dgm:cxn modelId="{3D42BEB6-3E03-45E5-B93D-694558303C04}" type="presOf" srcId="{77CF3164-BE36-4240-A274-62E53041179E}" destId="{A96B7449-CC3D-47C5-A0ED-5EB6161E3E1C}" srcOrd="0" destOrd="0" presId="urn:microsoft.com/office/officeart/2008/layout/PictureAccentBlocks"/>
    <dgm:cxn modelId="{797C8AFA-A3E3-4C64-9E71-72B4D060CF2C}" srcId="{5A921CDB-C411-4A91-BB0F-4624AD114EF7}" destId="{FF2F0783-6878-4BC1-A32C-C1A351159DD7}" srcOrd="5" destOrd="0" parTransId="{7E2CF460-4D20-4E27-87E3-067ED7421AD4}" sibTransId="{AECD3E91-A717-404B-B69E-989B8180669F}"/>
    <dgm:cxn modelId="{E3E497E6-64FF-40AF-8147-BE336C4D41BF}" type="presParOf" srcId="{F8F6DB6B-08B8-4889-9A9E-1EBB46C3B0D7}" destId="{268CE403-315C-4C87-A0F4-86272F6781C5}" srcOrd="0" destOrd="0" presId="urn:microsoft.com/office/officeart/2008/layout/PictureAccentBlocks"/>
    <dgm:cxn modelId="{8F5F91E6-36FD-47D4-A80C-1AFB1DD31481}" type="presParOf" srcId="{268CE403-315C-4C87-A0F4-86272F6781C5}" destId="{785D1071-6E02-40F7-B34A-AE39C3406620}" srcOrd="0" destOrd="0" presId="urn:microsoft.com/office/officeart/2008/layout/PictureAccentBlocks"/>
    <dgm:cxn modelId="{D8A4E9FA-1D5B-4F31-B4E9-A5EC7879EC33}" type="presParOf" srcId="{268CE403-315C-4C87-A0F4-86272F6781C5}" destId="{8186EB5C-F75C-4E22-889F-4CE61D6475E1}" srcOrd="1" destOrd="0" presId="urn:microsoft.com/office/officeart/2008/layout/PictureAccentBlocks"/>
    <dgm:cxn modelId="{3A59EE2B-1516-4439-86D9-8AE04994188F}" type="presParOf" srcId="{F8F6DB6B-08B8-4889-9A9E-1EBB46C3B0D7}" destId="{30491CF3-BFB0-4A95-BF30-F646EAC4ED78}" srcOrd="1" destOrd="0" presId="urn:microsoft.com/office/officeart/2008/layout/PictureAccentBlocks"/>
    <dgm:cxn modelId="{6FE45217-512C-43FC-81DA-9781E591CB2B}" type="presParOf" srcId="{F8F6DB6B-08B8-4889-9A9E-1EBB46C3B0D7}" destId="{C6D68E4A-DC02-4094-BBFE-699AB178106D}" srcOrd="2" destOrd="0" presId="urn:microsoft.com/office/officeart/2008/layout/PictureAccentBlocks"/>
    <dgm:cxn modelId="{757D3F0D-F38F-4F40-8C53-9D9AA350C584}" type="presParOf" srcId="{C6D68E4A-DC02-4094-BBFE-699AB178106D}" destId="{94CC856F-58CF-478F-9605-4CE0B128AB44}" srcOrd="0" destOrd="0" presId="urn:microsoft.com/office/officeart/2008/layout/PictureAccentBlocks"/>
    <dgm:cxn modelId="{09529528-320A-4BA9-811C-7BE6D9AFBE70}" type="presParOf" srcId="{C6D68E4A-DC02-4094-BBFE-699AB178106D}" destId="{012FB527-0E8B-40D8-8175-C13E4A944683}" srcOrd="1" destOrd="0" presId="urn:microsoft.com/office/officeart/2008/layout/PictureAccentBlocks"/>
    <dgm:cxn modelId="{48523F8C-771F-4401-A4BB-AE62E007F1B8}" type="presParOf" srcId="{F8F6DB6B-08B8-4889-9A9E-1EBB46C3B0D7}" destId="{792C954A-3A57-4F92-A8F9-E4AE773F6DCF}" srcOrd="3" destOrd="0" presId="urn:microsoft.com/office/officeart/2008/layout/PictureAccentBlocks"/>
    <dgm:cxn modelId="{47A27148-95D8-40E9-8632-C5D334A4CC86}" type="presParOf" srcId="{F8F6DB6B-08B8-4889-9A9E-1EBB46C3B0D7}" destId="{D9B4E30B-01E5-47A7-84D2-4E708359F31B}" srcOrd="4" destOrd="0" presId="urn:microsoft.com/office/officeart/2008/layout/PictureAccentBlocks"/>
    <dgm:cxn modelId="{53CBC2C3-72BA-42CB-BD0B-01CE0C6E7296}" type="presParOf" srcId="{D9B4E30B-01E5-47A7-84D2-4E708359F31B}" destId="{498C21FD-4D21-47AC-A82F-3C4AC33B0F27}" srcOrd="0" destOrd="0" presId="urn:microsoft.com/office/officeart/2008/layout/PictureAccentBlocks"/>
    <dgm:cxn modelId="{271AA2B9-A2CD-464D-A9DE-F5F7768D3381}" type="presParOf" srcId="{D9B4E30B-01E5-47A7-84D2-4E708359F31B}" destId="{CE0156ED-CD99-4364-ACC8-03B6D5252AD8}" srcOrd="1" destOrd="0" presId="urn:microsoft.com/office/officeart/2008/layout/PictureAccentBlocks"/>
    <dgm:cxn modelId="{26BF0CE7-8E4E-4732-A459-C908096974C4}" type="presParOf" srcId="{F8F6DB6B-08B8-4889-9A9E-1EBB46C3B0D7}" destId="{DD571A85-695F-4BD0-AE70-C50232A15136}" srcOrd="5" destOrd="0" presId="urn:microsoft.com/office/officeart/2008/layout/PictureAccentBlocks"/>
    <dgm:cxn modelId="{844CA054-BE79-4B0B-986E-281455BEDE8C}" type="presParOf" srcId="{F8F6DB6B-08B8-4889-9A9E-1EBB46C3B0D7}" destId="{4318C362-7DE9-4C0F-8D7F-6A2C85D49379}" srcOrd="6" destOrd="0" presId="urn:microsoft.com/office/officeart/2008/layout/PictureAccentBlocks"/>
    <dgm:cxn modelId="{7881F0DD-D080-4CAA-A40C-A4B22F686C67}" type="presParOf" srcId="{4318C362-7DE9-4C0F-8D7F-6A2C85D49379}" destId="{A1DAF415-6D6A-4A25-B79D-AF48619C0954}" srcOrd="0" destOrd="0" presId="urn:microsoft.com/office/officeart/2008/layout/PictureAccentBlocks"/>
    <dgm:cxn modelId="{AD843EBC-A523-470C-B676-6C1FDA5F1048}" type="presParOf" srcId="{4318C362-7DE9-4C0F-8D7F-6A2C85D49379}" destId="{A96B7449-CC3D-47C5-A0ED-5EB6161E3E1C}" srcOrd="1" destOrd="0" presId="urn:microsoft.com/office/officeart/2008/layout/PictureAccentBlocks"/>
    <dgm:cxn modelId="{3FBE5FF2-A98D-49F5-B608-710594E238AF}" type="presParOf" srcId="{F8F6DB6B-08B8-4889-9A9E-1EBB46C3B0D7}" destId="{2C185A71-5BAF-48F0-8312-99BEF8121A2C}" srcOrd="7" destOrd="0" presId="urn:microsoft.com/office/officeart/2008/layout/PictureAccentBlocks"/>
    <dgm:cxn modelId="{3EE6EB77-297D-457D-8DF4-6CC21D0A38AB}" type="presParOf" srcId="{F8F6DB6B-08B8-4889-9A9E-1EBB46C3B0D7}" destId="{E1121D01-013F-4489-AB09-AC23D0FAE85E}" srcOrd="8" destOrd="0" presId="urn:microsoft.com/office/officeart/2008/layout/PictureAccentBlocks"/>
    <dgm:cxn modelId="{0FAC2EED-0B8A-47B3-BA77-5980EC196864}" type="presParOf" srcId="{E1121D01-013F-4489-AB09-AC23D0FAE85E}" destId="{7CD64683-A3D8-4353-A5EA-09D97BA84F0E}" srcOrd="0" destOrd="0" presId="urn:microsoft.com/office/officeart/2008/layout/PictureAccentBlocks"/>
    <dgm:cxn modelId="{40006AAD-8F93-47A6-A215-4F4457E15669}" type="presParOf" srcId="{E1121D01-013F-4489-AB09-AC23D0FAE85E}" destId="{463E89FE-B46A-4972-80D0-02E04ACA7A4E}" srcOrd="1" destOrd="0" presId="urn:microsoft.com/office/officeart/2008/layout/PictureAccentBlocks"/>
    <dgm:cxn modelId="{A163A394-75CA-41CC-BA68-42BAC29A1DDF}" type="presParOf" srcId="{F8F6DB6B-08B8-4889-9A9E-1EBB46C3B0D7}" destId="{51D1C747-44FD-4716-A7C7-18647AC7A132}" srcOrd="9" destOrd="0" presId="urn:microsoft.com/office/officeart/2008/layout/PictureAccentBlocks"/>
    <dgm:cxn modelId="{E2D7C40D-F7A4-43D2-B732-2DFE40503501}" type="presParOf" srcId="{F8F6DB6B-08B8-4889-9A9E-1EBB46C3B0D7}" destId="{C51F41C1-DC54-492E-98CF-781CFE525AFC}" srcOrd="10" destOrd="0" presId="urn:microsoft.com/office/officeart/2008/layout/PictureAccentBlocks"/>
    <dgm:cxn modelId="{432677D3-69D9-4147-A620-A564769A1AFB}" type="presParOf" srcId="{C51F41C1-DC54-492E-98CF-781CFE525AFC}" destId="{5FE83C46-B541-445D-AB71-11A321EB8EC0}" srcOrd="0" destOrd="0" presId="urn:microsoft.com/office/officeart/2008/layout/PictureAccentBlocks"/>
    <dgm:cxn modelId="{001A864E-563B-4A0D-B17D-870C7FFC79A9}" type="presParOf" srcId="{C51F41C1-DC54-492E-98CF-781CFE525AFC}" destId="{34A65E8B-14A1-4EDB-9DE6-4FFEA8700116}" srcOrd="1" destOrd="0" presId="urn:microsoft.com/office/officeart/2008/layout/PictureAccent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A921CDB-C411-4A91-BB0F-4624AD114EF7}" type="doc">
      <dgm:prSet loTypeId="urn:microsoft.com/office/officeart/2008/layout/PictureAccentBlocks" loCatId="picture" qsTypeId="urn:microsoft.com/office/officeart/2005/8/quickstyle/simple1" qsCatId="simple" csTypeId="urn:microsoft.com/office/officeart/2005/8/colors/colorful1" csCatId="colorful" phldr="1"/>
      <dgm:spPr/>
    </dgm:pt>
    <dgm:pt modelId="{7FA95756-8F7D-44DF-A2B7-2155858A8E82}">
      <dgm:prSet phldrT="[Text]"/>
      <dgm:spPr/>
      <dgm:t>
        <a:bodyPr/>
        <a:lstStyle/>
        <a:p>
          <a:r>
            <a:rPr lang="en-US" dirty="0"/>
            <a:t> </a:t>
          </a:r>
        </a:p>
      </dgm:t>
    </dgm:pt>
    <dgm:pt modelId="{1A733444-F59D-42EB-A068-C2A5E9A443EF}" type="parTrans" cxnId="{370E751C-4C47-4C6B-BB4B-DAA2D4130005}">
      <dgm:prSet/>
      <dgm:spPr/>
      <dgm:t>
        <a:bodyPr/>
        <a:lstStyle/>
        <a:p>
          <a:endParaRPr lang="en-US"/>
        </a:p>
      </dgm:t>
    </dgm:pt>
    <dgm:pt modelId="{53EC1D3A-ACFF-453D-8DA9-C921CD0D1597}" type="sibTrans" cxnId="{370E751C-4C47-4C6B-BB4B-DAA2D4130005}">
      <dgm:prSet/>
      <dgm:spPr/>
      <dgm:t>
        <a:bodyPr/>
        <a:lstStyle/>
        <a:p>
          <a:endParaRPr lang="en-US"/>
        </a:p>
      </dgm:t>
    </dgm:pt>
    <dgm:pt modelId="{B679E3A5-BC9E-41B3-B1B9-9CDEC82513C7}">
      <dgm:prSet phldrT="[Text]"/>
      <dgm:spPr/>
      <dgm:t>
        <a:bodyPr/>
        <a:lstStyle/>
        <a:p>
          <a:r>
            <a:rPr lang="en-US" dirty="0"/>
            <a:t> </a:t>
          </a:r>
        </a:p>
      </dgm:t>
    </dgm:pt>
    <dgm:pt modelId="{B7BA8E03-4003-4C99-969B-0B28434D6036}" type="parTrans" cxnId="{5E77F563-1757-4A6E-A9EC-0DB03630BF80}">
      <dgm:prSet/>
      <dgm:spPr/>
      <dgm:t>
        <a:bodyPr/>
        <a:lstStyle/>
        <a:p>
          <a:endParaRPr lang="en-US"/>
        </a:p>
      </dgm:t>
    </dgm:pt>
    <dgm:pt modelId="{1F1AF0C3-7049-4700-BB6E-5AE6CC751289}" type="sibTrans" cxnId="{5E77F563-1757-4A6E-A9EC-0DB03630BF80}">
      <dgm:prSet/>
      <dgm:spPr/>
      <dgm:t>
        <a:bodyPr/>
        <a:lstStyle/>
        <a:p>
          <a:endParaRPr lang="en-US"/>
        </a:p>
      </dgm:t>
    </dgm:pt>
    <dgm:pt modelId="{2F446399-4011-4B0D-809E-87106AEFDE5F}">
      <dgm:prSet phldrT="[Text]"/>
      <dgm:spPr/>
      <dgm:t>
        <a:bodyPr/>
        <a:lstStyle/>
        <a:p>
          <a:r>
            <a:rPr lang="en-US" dirty="0"/>
            <a:t> </a:t>
          </a:r>
        </a:p>
      </dgm:t>
    </dgm:pt>
    <dgm:pt modelId="{B47381B6-20C2-4004-9D3F-4D6AC612FC50}" type="parTrans" cxnId="{0704045D-ADA8-456A-A4A9-0E8434F89640}">
      <dgm:prSet/>
      <dgm:spPr/>
      <dgm:t>
        <a:bodyPr/>
        <a:lstStyle/>
        <a:p>
          <a:endParaRPr lang="en-US"/>
        </a:p>
      </dgm:t>
    </dgm:pt>
    <dgm:pt modelId="{BFC4CCEE-9C73-4BF1-94EE-BF53042D4353}" type="sibTrans" cxnId="{0704045D-ADA8-456A-A4A9-0E8434F89640}">
      <dgm:prSet/>
      <dgm:spPr/>
      <dgm:t>
        <a:bodyPr/>
        <a:lstStyle/>
        <a:p>
          <a:endParaRPr lang="en-US"/>
        </a:p>
      </dgm:t>
    </dgm:pt>
    <dgm:pt modelId="{77CF3164-BE36-4240-A274-62E53041179E}">
      <dgm:prSet phldrT="[Text]"/>
      <dgm:spPr/>
      <dgm:t>
        <a:bodyPr/>
        <a:lstStyle/>
        <a:p>
          <a:r>
            <a:rPr lang="en-US" dirty="0"/>
            <a:t> </a:t>
          </a:r>
        </a:p>
      </dgm:t>
    </dgm:pt>
    <dgm:pt modelId="{C0E2C964-D920-430B-A0F7-A29BFED77538}" type="parTrans" cxnId="{E2473106-4AC7-4FFA-9803-86AC7C6E5710}">
      <dgm:prSet/>
      <dgm:spPr/>
      <dgm:t>
        <a:bodyPr/>
        <a:lstStyle/>
        <a:p>
          <a:endParaRPr lang="en-US"/>
        </a:p>
      </dgm:t>
    </dgm:pt>
    <dgm:pt modelId="{D225D415-A48D-4C58-A13F-5C919B00E3DD}" type="sibTrans" cxnId="{E2473106-4AC7-4FFA-9803-86AC7C6E5710}">
      <dgm:prSet/>
      <dgm:spPr/>
      <dgm:t>
        <a:bodyPr/>
        <a:lstStyle/>
        <a:p>
          <a:endParaRPr lang="en-US"/>
        </a:p>
      </dgm:t>
    </dgm:pt>
    <dgm:pt modelId="{76EDDAA6-1D09-4F01-AFEB-1F7B67B35FD6}">
      <dgm:prSet phldrT="[Text]"/>
      <dgm:spPr/>
      <dgm:t>
        <a:bodyPr/>
        <a:lstStyle/>
        <a:p>
          <a:r>
            <a:rPr lang="en-US" dirty="0"/>
            <a:t> </a:t>
          </a:r>
        </a:p>
      </dgm:t>
    </dgm:pt>
    <dgm:pt modelId="{87B54193-0597-4403-B47F-4F048B7F4D9E}" type="parTrans" cxnId="{8B0FEA5D-94C0-48AE-955D-425C5BB24DE0}">
      <dgm:prSet/>
      <dgm:spPr/>
      <dgm:t>
        <a:bodyPr/>
        <a:lstStyle/>
        <a:p>
          <a:endParaRPr lang="en-US"/>
        </a:p>
      </dgm:t>
    </dgm:pt>
    <dgm:pt modelId="{89253298-F813-44B9-96F8-2DE854F977EF}" type="sibTrans" cxnId="{8B0FEA5D-94C0-48AE-955D-425C5BB24DE0}">
      <dgm:prSet/>
      <dgm:spPr/>
      <dgm:t>
        <a:bodyPr/>
        <a:lstStyle/>
        <a:p>
          <a:endParaRPr lang="en-US"/>
        </a:p>
      </dgm:t>
    </dgm:pt>
    <dgm:pt modelId="{FF2F0783-6878-4BC1-A32C-C1A351159DD7}">
      <dgm:prSet phldrT="[Text]"/>
      <dgm:spPr/>
      <dgm:t>
        <a:bodyPr/>
        <a:lstStyle/>
        <a:p>
          <a:r>
            <a:rPr lang="en-US" dirty="0"/>
            <a:t> </a:t>
          </a:r>
        </a:p>
      </dgm:t>
    </dgm:pt>
    <dgm:pt modelId="{7E2CF460-4D20-4E27-87E3-067ED7421AD4}" type="parTrans" cxnId="{797C8AFA-A3E3-4C64-9E71-72B4D060CF2C}">
      <dgm:prSet/>
      <dgm:spPr/>
      <dgm:t>
        <a:bodyPr/>
        <a:lstStyle/>
        <a:p>
          <a:endParaRPr lang="en-US"/>
        </a:p>
      </dgm:t>
    </dgm:pt>
    <dgm:pt modelId="{AECD3E91-A717-404B-B69E-989B8180669F}" type="sibTrans" cxnId="{797C8AFA-A3E3-4C64-9E71-72B4D060CF2C}">
      <dgm:prSet/>
      <dgm:spPr/>
      <dgm:t>
        <a:bodyPr/>
        <a:lstStyle/>
        <a:p>
          <a:endParaRPr lang="en-US"/>
        </a:p>
      </dgm:t>
    </dgm:pt>
    <dgm:pt modelId="{F8F6DB6B-08B8-4889-9A9E-1EBB46C3B0D7}" type="pres">
      <dgm:prSet presAssocID="{5A921CDB-C411-4A91-BB0F-4624AD114EF7}" presName="Name0" presStyleCnt="0">
        <dgm:presLayoutVars>
          <dgm:dir/>
        </dgm:presLayoutVars>
      </dgm:prSet>
      <dgm:spPr/>
    </dgm:pt>
    <dgm:pt modelId="{268CE403-315C-4C87-A0F4-86272F6781C5}" type="pres">
      <dgm:prSet presAssocID="{7FA95756-8F7D-44DF-A2B7-2155858A8E82}" presName="composite" presStyleCnt="0"/>
      <dgm:spPr/>
    </dgm:pt>
    <dgm:pt modelId="{785D1071-6E02-40F7-B34A-AE39C3406620}" type="pres">
      <dgm:prSet presAssocID="{7FA95756-8F7D-44DF-A2B7-2155858A8E82}" presName="Image" presStyleLbl="alignNode1" presStyleIdx="0" presStyleCnt="6" custAng="0" custLinFactY="-8131" custLinFactNeighborX="-15953" custLinFactNeighborY="-10000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8186EB5C-F75C-4E22-889F-4CE61D6475E1}" type="pres">
      <dgm:prSet presAssocID="{7FA95756-8F7D-44DF-A2B7-2155858A8E82}" presName="Parent" presStyleLbl="revTx" presStyleIdx="0" presStyleCnt="6">
        <dgm:presLayoutVars>
          <dgm:bulletEnabled val="1"/>
        </dgm:presLayoutVars>
      </dgm:prSet>
      <dgm:spPr/>
    </dgm:pt>
    <dgm:pt modelId="{30491CF3-BFB0-4A95-BF30-F646EAC4ED78}" type="pres">
      <dgm:prSet presAssocID="{53EC1D3A-ACFF-453D-8DA9-C921CD0D1597}" presName="sibTrans" presStyleCnt="0"/>
      <dgm:spPr/>
    </dgm:pt>
    <dgm:pt modelId="{C6D68E4A-DC02-4094-BBFE-699AB178106D}" type="pres">
      <dgm:prSet presAssocID="{B679E3A5-BC9E-41B3-B1B9-9CDEC82513C7}" presName="composite" presStyleCnt="0"/>
      <dgm:spPr/>
    </dgm:pt>
    <dgm:pt modelId="{94CC856F-58CF-478F-9605-4CE0B128AB44}" type="pres">
      <dgm:prSet presAssocID="{B679E3A5-BC9E-41B3-B1B9-9CDEC82513C7}" presName="Image" presStyleLbl="alignNode1" presStyleIdx="1" presStyleCnt="6" custLinFactX="-36567" custLinFactNeighborX="-100000" custLinFactNeighborY="-1871"/>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012FB527-0E8B-40D8-8175-C13E4A944683}" type="pres">
      <dgm:prSet presAssocID="{B679E3A5-BC9E-41B3-B1B9-9CDEC82513C7}" presName="Parent" presStyleLbl="revTx" presStyleIdx="1" presStyleCnt="6">
        <dgm:presLayoutVars>
          <dgm:bulletEnabled val="1"/>
        </dgm:presLayoutVars>
      </dgm:prSet>
      <dgm:spPr/>
    </dgm:pt>
    <dgm:pt modelId="{792C954A-3A57-4F92-A8F9-E4AE773F6DCF}" type="pres">
      <dgm:prSet presAssocID="{1F1AF0C3-7049-4700-BB6E-5AE6CC751289}" presName="sibTrans" presStyleCnt="0"/>
      <dgm:spPr/>
    </dgm:pt>
    <dgm:pt modelId="{D9B4E30B-01E5-47A7-84D2-4E708359F31B}" type="pres">
      <dgm:prSet presAssocID="{2F446399-4011-4B0D-809E-87106AEFDE5F}" presName="composite" presStyleCnt="0"/>
      <dgm:spPr/>
    </dgm:pt>
    <dgm:pt modelId="{498C21FD-4D21-47AC-A82F-3C4AC33B0F27}" type="pres">
      <dgm:prSet presAssocID="{2F446399-4011-4B0D-809E-87106AEFDE5F}" presName="Image" presStyleLbl="alignNode1" presStyleIdx="2" presStyleCnt="6" custLinFactX="8146" custLinFactNeighborX="100000" custLinFactNeighborY="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CE0156ED-CD99-4364-ACC8-03B6D5252AD8}" type="pres">
      <dgm:prSet presAssocID="{2F446399-4011-4B0D-809E-87106AEFDE5F}" presName="Parent" presStyleLbl="revTx" presStyleIdx="2" presStyleCnt="6">
        <dgm:presLayoutVars>
          <dgm:bulletEnabled val="1"/>
        </dgm:presLayoutVars>
      </dgm:prSet>
      <dgm:spPr/>
    </dgm:pt>
    <dgm:pt modelId="{DD571A85-695F-4BD0-AE70-C50232A15136}" type="pres">
      <dgm:prSet presAssocID="{BFC4CCEE-9C73-4BF1-94EE-BF53042D4353}" presName="sibTrans" presStyleCnt="0"/>
      <dgm:spPr/>
    </dgm:pt>
    <dgm:pt modelId="{4318C362-7DE9-4C0F-8D7F-6A2C85D49379}" type="pres">
      <dgm:prSet presAssocID="{77CF3164-BE36-4240-A274-62E53041179E}" presName="composite" presStyleCnt="0"/>
      <dgm:spPr/>
    </dgm:pt>
    <dgm:pt modelId="{A1DAF415-6D6A-4A25-B79D-AF48619C0954}" type="pres">
      <dgm:prSet presAssocID="{77CF3164-BE36-4240-A274-62E53041179E}" presName="Image" presStyleLbl="alignNode1" presStyleIdx="3" presStyleCnt="6" custLinFactX="-35150" custLinFactNeighborX="-100000" custLinFactNeighborY="-9768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A96B7449-CC3D-47C5-A0ED-5EB6161E3E1C}" type="pres">
      <dgm:prSet presAssocID="{77CF3164-BE36-4240-A274-62E53041179E}" presName="Parent" presStyleLbl="revTx" presStyleIdx="3" presStyleCnt="6">
        <dgm:presLayoutVars>
          <dgm:bulletEnabled val="1"/>
        </dgm:presLayoutVars>
      </dgm:prSet>
      <dgm:spPr/>
    </dgm:pt>
    <dgm:pt modelId="{2C185A71-5BAF-48F0-8312-99BEF8121A2C}" type="pres">
      <dgm:prSet presAssocID="{D225D415-A48D-4C58-A13F-5C919B00E3DD}" presName="sibTrans" presStyleCnt="0"/>
      <dgm:spPr/>
    </dgm:pt>
    <dgm:pt modelId="{E1121D01-013F-4489-AB09-AC23D0FAE85E}" type="pres">
      <dgm:prSet presAssocID="{76EDDAA6-1D09-4F01-AFEB-1F7B67B35FD6}" presName="composite" presStyleCnt="0"/>
      <dgm:spPr/>
    </dgm:pt>
    <dgm:pt modelId="{7CD64683-A3D8-4353-A5EA-09D97BA84F0E}" type="pres">
      <dgm:prSet presAssocID="{76EDDAA6-1D09-4F01-AFEB-1F7B67B35FD6}" presName="Image" presStyleLbl="alignNode1" presStyleIdx="4" presStyleCnt="6" custLinFactX="8146" custLinFactNeighborX="100000" custLinFactNeighborY="939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pt>
    <dgm:pt modelId="{463E89FE-B46A-4972-80D0-02E04ACA7A4E}" type="pres">
      <dgm:prSet presAssocID="{76EDDAA6-1D09-4F01-AFEB-1F7B67B35FD6}" presName="Parent" presStyleLbl="revTx" presStyleIdx="4" presStyleCnt="6">
        <dgm:presLayoutVars>
          <dgm:bulletEnabled val="1"/>
        </dgm:presLayoutVars>
      </dgm:prSet>
      <dgm:spPr/>
    </dgm:pt>
    <dgm:pt modelId="{51D1C747-44FD-4716-A7C7-18647AC7A132}" type="pres">
      <dgm:prSet presAssocID="{89253298-F813-44B9-96F8-2DE854F977EF}" presName="sibTrans" presStyleCnt="0"/>
      <dgm:spPr/>
    </dgm:pt>
    <dgm:pt modelId="{C51F41C1-DC54-492E-98CF-781CFE525AFC}" type="pres">
      <dgm:prSet presAssocID="{FF2F0783-6878-4BC1-A32C-C1A351159DD7}" presName="composite" presStyleCnt="0"/>
      <dgm:spPr/>
    </dgm:pt>
    <dgm:pt modelId="{5FE83C46-B541-445D-AB71-11A321EB8EC0}" type="pres">
      <dgm:prSet presAssocID="{FF2F0783-6878-4BC1-A32C-C1A351159DD7}" presName="Image" presStyleLbl="alignNode1" presStyleIdx="5" presStyleCnt="6" custLinFactNeighborX="-11870" custLinFactNeighborY="-9372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dgm:spPr>
    </dgm:pt>
    <dgm:pt modelId="{34A65E8B-14A1-4EDB-9DE6-4FFEA8700116}" type="pres">
      <dgm:prSet presAssocID="{FF2F0783-6878-4BC1-A32C-C1A351159DD7}" presName="Parent" presStyleLbl="revTx" presStyleIdx="5" presStyleCnt="6">
        <dgm:presLayoutVars>
          <dgm:bulletEnabled val="1"/>
        </dgm:presLayoutVars>
      </dgm:prSet>
      <dgm:spPr/>
    </dgm:pt>
  </dgm:ptLst>
  <dgm:cxnLst>
    <dgm:cxn modelId="{E2473106-4AC7-4FFA-9803-86AC7C6E5710}" srcId="{5A921CDB-C411-4A91-BB0F-4624AD114EF7}" destId="{77CF3164-BE36-4240-A274-62E53041179E}" srcOrd="3" destOrd="0" parTransId="{C0E2C964-D920-430B-A0F7-A29BFED77538}" sibTransId="{D225D415-A48D-4C58-A13F-5C919B00E3DD}"/>
    <dgm:cxn modelId="{370E751C-4C47-4C6B-BB4B-DAA2D4130005}" srcId="{5A921CDB-C411-4A91-BB0F-4624AD114EF7}" destId="{7FA95756-8F7D-44DF-A2B7-2155858A8E82}" srcOrd="0" destOrd="0" parTransId="{1A733444-F59D-42EB-A068-C2A5E9A443EF}" sibTransId="{53EC1D3A-ACFF-453D-8DA9-C921CD0D1597}"/>
    <dgm:cxn modelId="{60716A1E-1063-4D4B-94F5-EDD9C0DAB78D}" type="presOf" srcId="{FF2F0783-6878-4BC1-A32C-C1A351159DD7}" destId="{34A65E8B-14A1-4EDB-9DE6-4FFEA8700116}" srcOrd="0" destOrd="0" presId="urn:microsoft.com/office/officeart/2008/layout/PictureAccentBlocks"/>
    <dgm:cxn modelId="{0704045D-ADA8-456A-A4A9-0E8434F89640}" srcId="{5A921CDB-C411-4A91-BB0F-4624AD114EF7}" destId="{2F446399-4011-4B0D-809E-87106AEFDE5F}" srcOrd="2" destOrd="0" parTransId="{B47381B6-20C2-4004-9D3F-4D6AC612FC50}" sibTransId="{BFC4CCEE-9C73-4BF1-94EE-BF53042D4353}"/>
    <dgm:cxn modelId="{8B0FEA5D-94C0-48AE-955D-425C5BB24DE0}" srcId="{5A921CDB-C411-4A91-BB0F-4624AD114EF7}" destId="{76EDDAA6-1D09-4F01-AFEB-1F7B67B35FD6}" srcOrd="4" destOrd="0" parTransId="{87B54193-0597-4403-B47F-4F048B7F4D9E}" sibTransId="{89253298-F813-44B9-96F8-2DE854F977EF}"/>
    <dgm:cxn modelId="{5E77F563-1757-4A6E-A9EC-0DB03630BF80}" srcId="{5A921CDB-C411-4A91-BB0F-4624AD114EF7}" destId="{B679E3A5-BC9E-41B3-B1B9-9CDEC82513C7}" srcOrd="1" destOrd="0" parTransId="{B7BA8E03-4003-4C99-969B-0B28434D6036}" sibTransId="{1F1AF0C3-7049-4700-BB6E-5AE6CC751289}"/>
    <dgm:cxn modelId="{D583E948-E966-4013-84DC-60674E98CBE4}" type="presOf" srcId="{76EDDAA6-1D09-4F01-AFEB-1F7B67B35FD6}" destId="{463E89FE-B46A-4972-80D0-02E04ACA7A4E}" srcOrd="0" destOrd="0" presId="urn:microsoft.com/office/officeart/2008/layout/PictureAccentBlocks"/>
    <dgm:cxn modelId="{0CC1F274-11EC-4C84-97B8-4198EF38466D}" type="presOf" srcId="{7FA95756-8F7D-44DF-A2B7-2155858A8E82}" destId="{8186EB5C-F75C-4E22-889F-4CE61D6475E1}" srcOrd="0" destOrd="0" presId="urn:microsoft.com/office/officeart/2008/layout/PictureAccentBlocks"/>
    <dgm:cxn modelId="{AD687B7C-C7C4-4184-8750-FC50CB229C99}" type="presOf" srcId="{B679E3A5-BC9E-41B3-B1B9-9CDEC82513C7}" destId="{012FB527-0E8B-40D8-8175-C13E4A944683}" srcOrd="0" destOrd="0" presId="urn:microsoft.com/office/officeart/2008/layout/PictureAccentBlocks"/>
    <dgm:cxn modelId="{2C2ECC94-8830-4E77-BDB5-6A61FBE11D62}" type="presOf" srcId="{2F446399-4011-4B0D-809E-87106AEFDE5F}" destId="{CE0156ED-CD99-4364-ACC8-03B6D5252AD8}" srcOrd="0" destOrd="0" presId="urn:microsoft.com/office/officeart/2008/layout/PictureAccentBlocks"/>
    <dgm:cxn modelId="{55065EB4-0EC5-430B-B8E1-2FEEF7A818E8}" type="presOf" srcId="{5A921CDB-C411-4A91-BB0F-4624AD114EF7}" destId="{F8F6DB6B-08B8-4889-9A9E-1EBB46C3B0D7}" srcOrd="0" destOrd="0" presId="urn:microsoft.com/office/officeart/2008/layout/PictureAccentBlocks"/>
    <dgm:cxn modelId="{3D42BEB6-3E03-45E5-B93D-694558303C04}" type="presOf" srcId="{77CF3164-BE36-4240-A274-62E53041179E}" destId="{A96B7449-CC3D-47C5-A0ED-5EB6161E3E1C}" srcOrd="0" destOrd="0" presId="urn:microsoft.com/office/officeart/2008/layout/PictureAccentBlocks"/>
    <dgm:cxn modelId="{797C8AFA-A3E3-4C64-9E71-72B4D060CF2C}" srcId="{5A921CDB-C411-4A91-BB0F-4624AD114EF7}" destId="{FF2F0783-6878-4BC1-A32C-C1A351159DD7}" srcOrd="5" destOrd="0" parTransId="{7E2CF460-4D20-4E27-87E3-067ED7421AD4}" sibTransId="{AECD3E91-A717-404B-B69E-989B8180669F}"/>
    <dgm:cxn modelId="{E3E497E6-64FF-40AF-8147-BE336C4D41BF}" type="presParOf" srcId="{F8F6DB6B-08B8-4889-9A9E-1EBB46C3B0D7}" destId="{268CE403-315C-4C87-A0F4-86272F6781C5}" srcOrd="0" destOrd="0" presId="urn:microsoft.com/office/officeart/2008/layout/PictureAccentBlocks"/>
    <dgm:cxn modelId="{8F5F91E6-36FD-47D4-A80C-1AFB1DD31481}" type="presParOf" srcId="{268CE403-315C-4C87-A0F4-86272F6781C5}" destId="{785D1071-6E02-40F7-B34A-AE39C3406620}" srcOrd="0" destOrd="0" presId="urn:microsoft.com/office/officeart/2008/layout/PictureAccentBlocks"/>
    <dgm:cxn modelId="{D8A4E9FA-1D5B-4F31-B4E9-A5EC7879EC33}" type="presParOf" srcId="{268CE403-315C-4C87-A0F4-86272F6781C5}" destId="{8186EB5C-F75C-4E22-889F-4CE61D6475E1}" srcOrd="1" destOrd="0" presId="urn:microsoft.com/office/officeart/2008/layout/PictureAccentBlocks"/>
    <dgm:cxn modelId="{3A59EE2B-1516-4439-86D9-8AE04994188F}" type="presParOf" srcId="{F8F6DB6B-08B8-4889-9A9E-1EBB46C3B0D7}" destId="{30491CF3-BFB0-4A95-BF30-F646EAC4ED78}" srcOrd="1" destOrd="0" presId="urn:microsoft.com/office/officeart/2008/layout/PictureAccentBlocks"/>
    <dgm:cxn modelId="{6FE45217-512C-43FC-81DA-9781E591CB2B}" type="presParOf" srcId="{F8F6DB6B-08B8-4889-9A9E-1EBB46C3B0D7}" destId="{C6D68E4A-DC02-4094-BBFE-699AB178106D}" srcOrd="2" destOrd="0" presId="urn:microsoft.com/office/officeart/2008/layout/PictureAccentBlocks"/>
    <dgm:cxn modelId="{757D3F0D-F38F-4F40-8C53-9D9AA350C584}" type="presParOf" srcId="{C6D68E4A-DC02-4094-BBFE-699AB178106D}" destId="{94CC856F-58CF-478F-9605-4CE0B128AB44}" srcOrd="0" destOrd="0" presId="urn:microsoft.com/office/officeart/2008/layout/PictureAccentBlocks"/>
    <dgm:cxn modelId="{09529528-320A-4BA9-811C-7BE6D9AFBE70}" type="presParOf" srcId="{C6D68E4A-DC02-4094-BBFE-699AB178106D}" destId="{012FB527-0E8B-40D8-8175-C13E4A944683}" srcOrd="1" destOrd="0" presId="urn:microsoft.com/office/officeart/2008/layout/PictureAccentBlocks"/>
    <dgm:cxn modelId="{48523F8C-771F-4401-A4BB-AE62E007F1B8}" type="presParOf" srcId="{F8F6DB6B-08B8-4889-9A9E-1EBB46C3B0D7}" destId="{792C954A-3A57-4F92-A8F9-E4AE773F6DCF}" srcOrd="3" destOrd="0" presId="urn:microsoft.com/office/officeart/2008/layout/PictureAccentBlocks"/>
    <dgm:cxn modelId="{47A27148-95D8-40E9-8632-C5D334A4CC86}" type="presParOf" srcId="{F8F6DB6B-08B8-4889-9A9E-1EBB46C3B0D7}" destId="{D9B4E30B-01E5-47A7-84D2-4E708359F31B}" srcOrd="4" destOrd="0" presId="urn:microsoft.com/office/officeart/2008/layout/PictureAccentBlocks"/>
    <dgm:cxn modelId="{53CBC2C3-72BA-42CB-BD0B-01CE0C6E7296}" type="presParOf" srcId="{D9B4E30B-01E5-47A7-84D2-4E708359F31B}" destId="{498C21FD-4D21-47AC-A82F-3C4AC33B0F27}" srcOrd="0" destOrd="0" presId="urn:microsoft.com/office/officeart/2008/layout/PictureAccentBlocks"/>
    <dgm:cxn modelId="{271AA2B9-A2CD-464D-A9DE-F5F7768D3381}" type="presParOf" srcId="{D9B4E30B-01E5-47A7-84D2-4E708359F31B}" destId="{CE0156ED-CD99-4364-ACC8-03B6D5252AD8}" srcOrd="1" destOrd="0" presId="urn:microsoft.com/office/officeart/2008/layout/PictureAccentBlocks"/>
    <dgm:cxn modelId="{26BF0CE7-8E4E-4732-A459-C908096974C4}" type="presParOf" srcId="{F8F6DB6B-08B8-4889-9A9E-1EBB46C3B0D7}" destId="{DD571A85-695F-4BD0-AE70-C50232A15136}" srcOrd="5" destOrd="0" presId="urn:microsoft.com/office/officeart/2008/layout/PictureAccentBlocks"/>
    <dgm:cxn modelId="{844CA054-BE79-4B0B-986E-281455BEDE8C}" type="presParOf" srcId="{F8F6DB6B-08B8-4889-9A9E-1EBB46C3B0D7}" destId="{4318C362-7DE9-4C0F-8D7F-6A2C85D49379}" srcOrd="6" destOrd="0" presId="urn:microsoft.com/office/officeart/2008/layout/PictureAccentBlocks"/>
    <dgm:cxn modelId="{7881F0DD-D080-4CAA-A40C-A4B22F686C67}" type="presParOf" srcId="{4318C362-7DE9-4C0F-8D7F-6A2C85D49379}" destId="{A1DAF415-6D6A-4A25-B79D-AF48619C0954}" srcOrd="0" destOrd="0" presId="urn:microsoft.com/office/officeart/2008/layout/PictureAccentBlocks"/>
    <dgm:cxn modelId="{AD843EBC-A523-470C-B676-6C1FDA5F1048}" type="presParOf" srcId="{4318C362-7DE9-4C0F-8D7F-6A2C85D49379}" destId="{A96B7449-CC3D-47C5-A0ED-5EB6161E3E1C}" srcOrd="1" destOrd="0" presId="urn:microsoft.com/office/officeart/2008/layout/PictureAccentBlocks"/>
    <dgm:cxn modelId="{3FBE5FF2-A98D-49F5-B608-710594E238AF}" type="presParOf" srcId="{F8F6DB6B-08B8-4889-9A9E-1EBB46C3B0D7}" destId="{2C185A71-5BAF-48F0-8312-99BEF8121A2C}" srcOrd="7" destOrd="0" presId="urn:microsoft.com/office/officeart/2008/layout/PictureAccentBlocks"/>
    <dgm:cxn modelId="{3EE6EB77-297D-457D-8DF4-6CC21D0A38AB}" type="presParOf" srcId="{F8F6DB6B-08B8-4889-9A9E-1EBB46C3B0D7}" destId="{E1121D01-013F-4489-AB09-AC23D0FAE85E}" srcOrd="8" destOrd="0" presId="urn:microsoft.com/office/officeart/2008/layout/PictureAccentBlocks"/>
    <dgm:cxn modelId="{0FAC2EED-0B8A-47B3-BA77-5980EC196864}" type="presParOf" srcId="{E1121D01-013F-4489-AB09-AC23D0FAE85E}" destId="{7CD64683-A3D8-4353-A5EA-09D97BA84F0E}" srcOrd="0" destOrd="0" presId="urn:microsoft.com/office/officeart/2008/layout/PictureAccentBlocks"/>
    <dgm:cxn modelId="{40006AAD-8F93-47A6-A215-4F4457E15669}" type="presParOf" srcId="{E1121D01-013F-4489-AB09-AC23D0FAE85E}" destId="{463E89FE-B46A-4972-80D0-02E04ACA7A4E}" srcOrd="1" destOrd="0" presId="urn:microsoft.com/office/officeart/2008/layout/PictureAccentBlocks"/>
    <dgm:cxn modelId="{A163A394-75CA-41CC-BA68-42BAC29A1DDF}" type="presParOf" srcId="{F8F6DB6B-08B8-4889-9A9E-1EBB46C3B0D7}" destId="{51D1C747-44FD-4716-A7C7-18647AC7A132}" srcOrd="9" destOrd="0" presId="urn:microsoft.com/office/officeart/2008/layout/PictureAccentBlocks"/>
    <dgm:cxn modelId="{E2D7C40D-F7A4-43D2-B732-2DFE40503501}" type="presParOf" srcId="{F8F6DB6B-08B8-4889-9A9E-1EBB46C3B0D7}" destId="{C51F41C1-DC54-492E-98CF-781CFE525AFC}" srcOrd="10" destOrd="0" presId="urn:microsoft.com/office/officeart/2008/layout/PictureAccentBlocks"/>
    <dgm:cxn modelId="{432677D3-69D9-4147-A620-A564769A1AFB}" type="presParOf" srcId="{C51F41C1-DC54-492E-98CF-781CFE525AFC}" destId="{5FE83C46-B541-445D-AB71-11A321EB8EC0}" srcOrd="0" destOrd="0" presId="urn:microsoft.com/office/officeart/2008/layout/PictureAccentBlocks"/>
    <dgm:cxn modelId="{001A864E-563B-4A0D-B17D-870C7FFC79A9}" type="presParOf" srcId="{C51F41C1-DC54-492E-98CF-781CFE525AFC}" destId="{34A65E8B-14A1-4EDB-9DE6-4FFEA8700116}" srcOrd="1" destOrd="0" presId="urn:microsoft.com/office/officeart/2008/layout/PictureAccent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A921CDB-C411-4A91-BB0F-4624AD114EF7}" type="doc">
      <dgm:prSet loTypeId="urn:microsoft.com/office/officeart/2008/layout/PictureAccentBlocks" loCatId="picture" qsTypeId="urn:microsoft.com/office/officeart/2005/8/quickstyle/simple1" qsCatId="simple" csTypeId="urn:microsoft.com/office/officeart/2005/8/colors/colorful1" csCatId="colorful" phldr="1"/>
      <dgm:spPr/>
    </dgm:pt>
    <dgm:pt modelId="{7FA95756-8F7D-44DF-A2B7-2155858A8E82}">
      <dgm:prSet phldrT="[Text]"/>
      <dgm:spPr/>
      <dgm:t>
        <a:bodyPr/>
        <a:lstStyle/>
        <a:p>
          <a:r>
            <a:rPr lang="en-US" dirty="0"/>
            <a:t> </a:t>
          </a:r>
        </a:p>
      </dgm:t>
    </dgm:pt>
    <dgm:pt modelId="{1A733444-F59D-42EB-A068-C2A5E9A443EF}" type="parTrans" cxnId="{370E751C-4C47-4C6B-BB4B-DAA2D4130005}">
      <dgm:prSet/>
      <dgm:spPr/>
      <dgm:t>
        <a:bodyPr/>
        <a:lstStyle/>
        <a:p>
          <a:endParaRPr lang="en-US"/>
        </a:p>
      </dgm:t>
    </dgm:pt>
    <dgm:pt modelId="{53EC1D3A-ACFF-453D-8DA9-C921CD0D1597}" type="sibTrans" cxnId="{370E751C-4C47-4C6B-BB4B-DAA2D4130005}">
      <dgm:prSet/>
      <dgm:spPr/>
      <dgm:t>
        <a:bodyPr/>
        <a:lstStyle/>
        <a:p>
          <a:endParaRPr lang="en-US"/>
        </a:p>
      </dgm:t>
    </dgm:pt>
    <dgm:pt modelId="{B679E3A5-BC9E-41B3-B1B9-9CDEC82513C7}">
      <dgm:prSet phldrT="[Text]"/>
      <dgm:spPr/>
      <dgm:t>
        <a:bodyPr/>
        <a:lstStyle/>
        <a:p>
          <a:r>
            <a:rPr lang="en-US" dirty="0"/>
            <a:t> </a:t>
          </a:r>
        </a:p>
      </dgm:t>
    </dgm:pt>
    <dgm:pt modelId="{B7BA8E03-4003-4C99-969B-0B28434D6036}" type="parTrans" cxnId="{5E77F563-1757-4A6E-A9EC-0DB03630BF80}">
      <dgm:prSet/>
      <dgm:spPr/>
      <dgm:t>
        <a:bodyPr/>
        <a:lstStyle/>
        <a:p>
          <a:endParaRPr lang="en-US"/>
        </a:p>
      </dgm:t>
    </dgm:pt>
    <dgm:pt modelId="{1F1AF0C3-7049-4700-BB6E-5AE6CC751289}" type="sibTrans" cxnId="{5E77F563-1757-4A6E-A9EC-0DB03630BF80}">
      <dgm:prSet/>
      <dgm:spPr/>
      <dgm:t>
        <a:bodyPr/>
        <a:lstStyle/>
        <a:p>
          <a:endParaRPr lang="en-US"/>
        </a:p>
      </dgm:t>
    </dgm:pt>
    <dgm:pt modelId="{2F446399-4011-4B0D-809E-87106AEFDE5F}">
      <dgm:prSet phldrT="[Text]"/>
      <dgm:spPr/>
      <dgm:t>
        <a:bodyPr/>
        <a:lstStyle/>
        <a:p>
          <a:r>
            <a:rPr lang="en-US" dirty="0"/>
            <a:t> </a:t>
          </a:r>
        </a:p>
      </dgm:t>
    </dgm:pt>
    <dgm:pt modelId="{B47381B6-20C2-4004-9D3F-4D6AC612FC50}" type="parTrans" cxnId="{0704045D-ADA8-456A-A4A9-0E8434F89640}">
      <dgm:prSet/>
      <dgm:spPr/>
      <dgm:t>
        <a:bodyPr/>
        <a:lstStyle/>
        <a:p>
          <a:endParaRPr lang="en-US"/>
        </a:p>
      </dgm:t>
    </dgm:pt>
    <dgm:pt modelId="{BFC4CCEE-9C73-4BF1-94EE-BF53042D4353}" type="sibTrans" cxnId="{0704045D-ADA8-456A-A4A9-0E8434F89640}">
      <dgm:prSet/>
      <dgm:spPr/>
      <dgm:t>
        <a:bodyPr/>
        <a:lstStyle/>
        <a:p>
          <a:endParaRPr lang="en-US"/>
        </a:p>
      </dgm:t>
    </dgm:pt>
    <dgm:pt modelId="{77CF3164-BE36-4240-A274-62E53041179E}">
      <dgm:prSet phldrT="[Text]"/>
      <dgm:spPr/>
      <dgm:t>
        <a:bodyPr/>
        <a:lstStyle/>
        <a:p>
          <a:r>
            <a:rPr lang="en-US" dirty="0"/>
            <a:t> </a:t>
          </a:r>
        </a:p>
      </dgm:t>
    </dgm:pt>
    <dgm:pt modelId="{C0E2C964-D920-430B-A0F7-A29BFED77538}" type="parTrans" cxnId="{E2473106-4AC7-4FFA-9803-86AC7C6E5710}">
      <dgm:prSet/>
      <dgm:spPr/>
      <dgm:t>
        <a:bodyPr/>
        <a:lstStyle/>
        <a:p>
          <a:endParaRPr lang="en-US"/>
        </a:p>
      </dgm:t>
    </dgm:pt>
    <dgm:pt modelId="{D225D415-A48D-4C58-A13F-5C919B00E3DD}" type="sibTrans" cxnId="{E2473106-4AC7-4FFA-9803-86AC7C6E5710}">
      <dgm:prSet/>
      <dgm:spPr/>
      <dgm:t>
        <a:bodyPr/>
        <a:lstStyle/>
        <a:p>
          <a:endParaRPr lang="en-US"/>
        </a:p>
      </dgm:t>
    </dgm:pt>
    <dgm:pt modelId="{76EDDAA6-1D09-4F01-AFEB-1F7B67B35FD6}">
      <dgm:prSet phldrT="[Text]"/>
      <dgm:spPr/>
      <dgm:t>
        <a:bodyPr/>
        <a:lstStyle/>
        <a:p>
          <a:r>
            <a:rPr lang="en-US" dirty="0"/>
            <a:t> </a:t>
          </a:r>
        </a:p>
      </dgm:t>
    </dgm:pt>
    <dgm:pt modelId="{87B54193-0597-4403-B47F-4F048B7F4D9E}" type="parTrans" cxnId="{8B0FEA5D-94C0-48AE-955D-425C5BB24DE0}">
      <dgm:prSet/>
      <dgm:spPr/>
      <dgm:t>
        <a:bodyPr/>
        <a:lstStyle/>
        <a:p>
          <a:endParaRPr lang="en-US"/>
        </a:p>
      </dgm:t>
    </dgm:pt>
    <dgm:pt modelId="{89253298-F813-44B9-96F8-2DE854F977EF}" type="sibTrans" cxnId="{8B0FEA5D-94C0-48AE-955D-425C5BB24DE0}">
      <dgm:prSet/>
      <dgm:spPr/>
      <dgm:t>
        <a:bodyPr/>
        <a:lstStyle/>
        <a:p>
          <a:endParaRPr lang="en-US"/>
        </a:p>
      </dgm:t>
    </dgm:pt>
    <dgm:pt modelId="{FF2F0783-6878-4BC1-A32C-C1A351159DD7}">
      <dgm:prSet phldrT="[Text]"/>
      <dgm:spPr/>
      <dgm:t>
        <a:bodyPr/>
        <a:lstStyle/>
        <a:p>
          <a:r>
            <a:rPr lang="en-US" dirty="0"/>
            <a:t> </a:t>
          </a:r>
        </a:p>
      </dgm:t>
    </dgm:pt>
    <dgm:pt modelId="{7E2CF460-4D20-4E27-87E3-067ED7421AD4}" type="parTrans" cxnId="{797C8AFA-A3E3-4C64-9E71-72B4D060CF2C}">
      <dgm:prSet/>
      <dgm:spPr/>
      <dgm:t>
        <a:bodyPr/>
        <a:lstStyle/>
        <a:p>
          <a:endParaRPr lang="en-US"/>
        </a:p>
      </dgm:t>
    </dgm:pt>
    <dgm:pt modelId="{AECD3E91-A717-404B-B69E-989B8180669F}" type="sibTrans" cxnId="{797C8AFA-A3E3-4C64-9E71-72B4D060CF2C}">
      <dgm:prSet/>
      <dgm:spPr/>
      <dgm:t>
        <a:bodyPr/>
        <a:lstStyle/>
        <a:p>
          <a:endParaRPr lang="en-US"/>
        </a:p>
      </dgm:t>
    </dgm:pt>
    <dgm:pt modelId="{F8F6DB6B-08B8-4889-9A9E-1EBB46C3B0D7}" type="pres">
      <dgm:prSet presAssocID="{5A921CDB-C411-4A91-BB0F-4624AD114EF7}" presName="Name0" presStyleCnt="0">
        <dgm:presLayoutVars>
          <dgm:dir/>
        </dgm:presLayoutVars>
      </dgm:prSet>
      <dgm:spPr/>
    </dgm:pt>
    <dgm:pt modelId="{268CE403-315C-4C87-A0F4-86272F6781C5}" type="pres">
      <dgm:prSet presAssocID="{7FA95756-8F7D-44DF-A2B7-2155858A8E82}" presName="composite" presStyleCnt="0"/>
      <dgm:spPr/>
    </dgm:pt>
    <dgm:pt modelId="{785D1071-6E02-40F7-B34A-AE39C3406620}" type="pres">
      <dgm:prSet presAssocID="{7FA95756-8F7D-44DF-A2B7-2155858A8E82}" presName="Image" presStyleLbl="alignNode1" presStyleIdx="0" presStyleCnt="6" custAng="0" custLinFactY="-8131" custLinFactNeighborX="-15953" custLinFactNeighborY="-10000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8186EB5C-F75C-4E22-889F-4CE61D6475E1}" type="pres">
      <dgm:prSet presAssocID="{7FA95756-8F7D-44DF-A2B7-2155858A8E82}" presName="Parent" presStyleLbl="revTx" presStyleIdx="0" presStyleCnt="6">
        <dgm:presLayoutVars>
          <dgm:bulletEnabled val="1"/>
        </dgm:presLayoutVars>
      </dgm:prSet>
      <dgm:spPr/>
    </dgm:pt>
    <dgm:pt modelId="{30491CF3-BFB0-4A95-BF30-F646EAC4ED78}" type="pres">
      <dgm:prSet presAssocID="{53EC1D3A-ACFF-453D-8DA9-C921CD0D1597}" presName="sibTrans" presStyleCnt="0"/>
      <dgm:spPr/>
    </dgm:pt>
    <dgm:pt modelId="{C6D68E4A-DC02-4094-BBFE-699AB178106D}" type="pres">
      <dgm:prSet presAssocID="{B679E3A5-BC9E-41B3-B1B9-9CDEC82513C7}" presName="composite" presStyleCnt="0"/>
      <dgm:spPr/>
    </dgm:pt>
    <dgm:pt modelId="{94CC856F-58CF-478F-9605-4CE0B128AB44}" type="pres">
      <dgm:prSet presAssocID="{B679E3A5-BC9E-41B3-B1B9-9CDEC82513C7}" presName="Image" presStyleLbl="alignNode1" presStyleIdx="1" presStyleCnt="6" custLinFactX="-36567" custLinFactNeighborX="-100000" custLinFactNeighborY="-1871"/>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012FB527-0E8B-40D8-8175-C13E4A944683}" type="pres">
      <dgm:prSet presAssocID="{B679E3A5-BC9E-41B3-B1B9-9CDEC82513C7}" presName="Parent" presStyleLbl="revTx" presStyleIdx="1" presStyleCnt="6">
        <dgm:presLayoutVars>
          <dgm:bulletEnabled val="1"/>
        </dgm:presLayoutVars>
      </dgm:prSet>
      <dgm:spPr/>
    </dgm:pt>
    <dgm:pt modelId="{792C954A-3A57-4F92-A8F9-E4AE773F6DCF}" type="pres">
      <dgm:prSet presAssocID="{1F1AF0C3-7049-4700-BB6E-5AE6CC751289}" presName="sibTrans" presStyleCnt="0"/>
      <dgm:spPr/>
    </dgm:pt>
    <dgm:pt modelId="{D9B4E30B-01E5-47A7-84D2-4E708359F31B}" type="pres">
      <dgm:prSet presAssocID="{2F446399-4011-4B0D-809E-87106AEFDE5F}" presName="composite" presStyleCnt="0"/>
      <dgm:spPr/>
    </dgm:pt>
    <dgm:pt modelId="{498C21FD-4D21-47AC-A82F-3C4AC33B0F27}" type="pres">
      <dgm:prSet presAssocID="{2F446399-4011-4B0D-809E-87106AEFDE5F}" presName="Image" presStyleLbl="alignNode1" presStyleIdx="2" presStyleCnt="6" custLinFactX="8146" custLinFactNeighborX="100000" custLinFactNeighborY="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CE0156ED-CD99-4364-ACC8-03B6D5252AD8}" type="pres">
      <dgm:prSet presAssocID="{2F446399-4011-4B0D-809E-87106AEFDE5F}" presName="Parent" presStyleLbl="revTx" presStyleIdx="2" presStyleCnt="6">
        <dgm:presLayoutVars>
          <dgm:bulletEnabled val="1"/>
        </dgm:presLayoutVars>
      </dgm:prSet>
      <dgm:spPr/>
    </dgm:pt>
    <dgm:pt modelId="{DD571A85-695F-4BD0-AE70-C50232A15136}" type="pres">
      <dgm:prSet presAssocID="{BFC4CCEE-9C73-4BF1-94EE-BF53042D4353}" presName="sibTrans" presStyleCnt="0"/>
      <dgm:spPr/>
    </dgm:pt>
    <dgm:pt modelId="{4318C362-7DE9-4C0F-8D7F-6A2C85D49379}" type="pres">
      <dgm:prSet presAssocID="{77CF3164-BE36-4240-A274-62E53041179E}" presName="composite" presStyleCnt="0"/>
      <dgm:spPr/>
    </dgm:pt>
    <dgm:pt modelId="{A1DAF415-6D6A-4A25-B79D-AF48619C0954}" type="pres">
      <dgm:prSet presAssocID="{77CF3164-BE36-4240-A274-62E53041179E}" presName="Image" presStyleLbl="alignNode1" presStyleIdx="3" presStyleCnt="6" custLinFactX="-35150" custLinFactNeighborX="-100000" custLinFactNeighborY="-9768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A96B7449-CC3D-47C5-A0ED-5EB6161E3E1C}" type="pres">
      <dgm:prSet presAssocID="{77CF3164-BE36-4240-A274-62E53041179E}" presName="Parent" presStyleLbl="revTx" presStyleIdx="3" presStyleCnt="6">
        <dgm:presLayoutVars>
          <dgm:bulletEnabled val="1"/>
        </dgm:presLayoutVars>
      </dgm:prSet>
      <dgm:spPr/>
    </dgm:pt>
    <dgm:pt modelId="{2C185A71-5BAF-48F0-8312-99BEF8121A2C}" type="pres">
      <dgm:prSet presAssocID="{D225D415-A48D-4C58-A13F-5C919B00E3DD}" presName="sibTrans" presStyleCnt="0"/>
      <dgm:spPr/>
    </dgm:pt>
    <dgm:pt modelId="{E1121D01-013F-4489-AB09-AC23D0FAE85E}" type="pres">
      <dgm:prSet presAssocID="{76EDDAA6-1D09-4F01-AFEB-1F7B67B35FD6}" presName="composite" presStyleCnt="0"/>
      <dgm:spPr/>
    </dgm:pt>
    <dgm:pt modelId="{7CD64683-A3D8-4353-A5EA-09D97BA84F0E}" type="pres">
      <dgm:prSet presAssocID="{76EDDAA6-1D09-4F01-AFEB-1F7B67B35FD6}" presName="Image" presStyleLbl="alignNode1" presStyleIdx="4" presStyleCnt="6" custLinFactX="8146" custLinFactNeighborX="100000" custLinFactNeighborY="939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pt>
    <dgm:pt modelId="{463E89FE-B46A-4972-80D0-02E04ACA7A4E}" type="pres">
      <dgm:prSet presAssocID="{76EDDAA6-1D09-4F01-AFEB-1F7B67B35FD6}" presName="Parent" presStyleLbl="revTx" presStyleIdx="4" presStyleCnt="6">
        <dgm:presLayoutVars>
          <dgm:bulletEnabled val="1"/>
        </dgm:presLayoutVars>
      </dgm:prSet>
      <dgm:spPr/>
    </dgm:pt>
    <dgm:pt modelId="{51D1C747-44FD-4716-A7C7-18647AC7A132}" type="pres">
      <dgm:prSet presAssocID="{89253298-F813-44B9-96F8-2DE854F977EF}" presName="sibTrans" presStyleCnt="0"/>
      <dgm:spPr/>
    </dgm:pt>
    <dgm:pt modelId="{C51F41C1-DC54-492E-98CF-781CFE525AFC}" type="pres">
      <dgm:prSet presAssocID="{FF2F0783-6878-4BC1-A32C-C1A351159DD7}" presName="composite" presStyleCnt="0"/>
      <dgm:spPr/>
    </dgm:pt>
    <dgm:pt modelId="{5FE83C46-B541-445D-AB71-11A321EB8EC0}" type="pres">
      <dgm:prSet presAssocID="{FF2F0783-6878-4BC1-A32C-C1A351159DD7}" presName="Image" presStyleLbl="alignNode1" presStyleIdx="5" presStyleCnt="6" custLinFactNeighborX="-11870" custLinFactNeighborY="-9372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dgm:spPr>
    </dgm:pt>
    <dgm:pt modelId="{34A65E8B-14A1-4EDB-9DE6-4FFEA8700116}" type="pres">
      <dgm:prSet presAssocID="{FF2F0783-6878-4BC1-A32C-C1A351159DD7}" presName="Parent" presStyleLbl="revTx" presStyleIdx="5" presStyleCnt="6">
        <dgm:presLayoutVars>
          <dgm:bulletEnabled val="1"/>
        </dgm:presLayoutVars>
      </dgm:prSet>
      <dgm:spPr/>
    </dgm:pt>
  </dgm:ptLst>
  <dgm:cxnLst>
    <dgm:cxn modelId="{E2473106-4AC7-4FFA-9803-86AC7C6E5710}" srcId="{5A921CDB-C411-4A91-BB0F-4624AD114EF7}" destId="{77CF3164-BE36-4240-A274-62E53041179E}" srcOrd="3" destOrd="0" parTransId="{C0E2C964-D920-430B-A0F7-A29BFED77538}" sibTransId="{D225D415-A48D-4C58-A13F-5C919B00E3DD}"/>
    <dgm:cxn modelId="{370E751C-4C47-4C6B-BB4B-DAA2D4130005}" srcId="{5A921CDB-C411-4A91-BB0F-4624AD114EF7}" destId="{7FA95756-8F7D-44DF-A2B7-2155858A8E82}" srcOrd="0" destOrd="0" parTransId="{1A733444-F59D-42EB-A068-C2A5E9A443EF}" sibTransId="{53EC1D3A-ACFF-453D-8DA9-C921CD0D1597}"/>
    <dgm:cxn modelId="{60716A1E-1063-4D4B-94F5-EDD9C0DAB78D}" type="presOf" srcId="{FF2F0783-6878-4BC1-A32C-C1A351159DD7}" destId="{34A65E8B-14A1-4EDB-9DE6-4FFEA8700116}" srcOrd="0" destOrd="0" presId="urn:microsoft.com/office/officeart/2008/layout/PictureAccentBlocks"/>
    <dgm:cxn modelId="{0704045D-ADA8-456A-A4A9-0E8434F89640}" srcId="{5A921CDB-C411-4A91-BB0F-4624AD114EF7}" destId="{2F446399-4011-4B0D-809E-87106AEFDE5F}" srcOrd="2" destOrd="0" parTransId="{B47381B6-20C2-4004-9D3F-4D6AC612FC50}" sibTransId="{BFC4CCEE-9C73-4BF1-94EE-BF53042D4353}"/>
    <dgm:cxn modelId="{8B0FEA5D-94C0-48AE-955D-425C5BB24DE0}" srcId="{5A921CDB-C411-4A91-BB0F-4624AD114EF7}" destId="{76EDDAA6-1D09-4F01-AFEB-1F7B67B35FD6}" srcOrd="4" destOrd="0" parTransId="{87B54193-0597-4403-B47F-4F048B7F4D9E}" sibTransId="{89253298-F813-44B9-96F8-2DE854F977EF}"/>
    <dgm:cxn modelId="{5E77F563-1757-4A6E-A9EC-0DB03630BF80}" srcId="{5A921CDB-C411-4A91-BB0F-4624AD114EF7}" destId="{B679E3A5-BC9E-41B3-B1B9-9CDEC82513C7}" srcOrd="1" destOrd="0" parTransId="{B7BA8E03-4003-4C99-969B-0B28434D6036}" sibTransId="{1F1AF0C3-7049-4700-BB6E-5AE6CC751289}"/>
    <dgm:cxn modelId="{D583E948-E966-4013-84DC-60674E98CBE4}" type="presOf" srcId="{76EDDAA6-1D09-4F01-AFEB-1F7B67B35FD6}" destId="{463E89FE-B46A-4972-80D0-02E04ACA7A4E}" srcOrd="0" destOrd="0" presId="urn:microsoft.com/office/officeart/2008/layout/PictureAccentBlocks"/>
    <dgm:cxn modelId="{0CC1F274-11EC-4C84-97B8-4198EF38466D}" type="presOf" srcId="{7FA95756-8F7D-44DF-A2B7-2155858A8E82}" destId="{8186EB5C-F75C-4E22-889F-4CE61D6475E1}" srcOrd="0" destOrd="0" presId="urn:microsoft.com/office/officeart/2008/layout/PictureAccentBlocks"/>
    <dgm:cxn modelId="{AD687B7C-C7C4-4184-8750-FC50CB229C99}" type="presOf" srcId="{B679E3A5-BC9E-41B3-B1B9-9CDEC82513C7}" destId="{012FB527-0E8B-40D8-8175-C13E4A944683}" srcOrd="0" destOrd="0" presId="urn:microsoft.com/office/officeart/2008/layout/PictureAccentBlocks"/>
    <dgm:cxn modelId="{2C2ECC94-8830-4E77-BDB5-6A61FBE11D62}" type="presOf" srcId="{2F446399-4011-4B0D-809E-87106AEFDE5F}" destId="{CE0156ED-CD99-4364-ACC8-03B6D5252AD8}" srcOrd="0" destOrd="0" presId="urn:microsoft.com/office/officeart/2008/layout/PictureAccentBlocks"/>
    <dgm:cxn modelId="{55065EB4-0EC5-430B-B8E1-2FEEF7A818E8}" type="presOf" srcId="{5A921CDB-C411-4A91-BB0F-4624AD114EF7}" destId="{F8F6DB6B-08B8-4889-9A9E-1EBB46C3B0D7}" srcOrd="0" destOrd="0" presId="urn:microsoft.com/office/officeart/2008/layout/PictureAccentBlocks"/>
    <dgm:cxn modelId="{3D42BEB6-3E03-45E5-B93D-694558303C04}" type="presOf" srcId="{77CF3164-BE36-4240-A274-62E53041179E}" destId="{A96B7449-CC3D-47C5-A0ED-5EB6161E3E1C}" srcOrd="0" destOrd="0" presId="urn:microsoft.com/office/officeart/2008/layout/PictureAccentBlocks"/>
    <dgm:cxn modelId="{797C8AFA-A3E3-4C64-9E71-72B4D060CF2C}" srcId="{5A921CDB-C411-4A91-BB0F-4624AD114EF7}" destId="{FF2F0783-6878-4BC1-A32C-C1A351159DD7}" srcOrd="5" destOrd="0" parTransId="{7E2CF460-4D20-4E27-87E3-067ED7421AD4}" sibTransId="{AECD3E91-A717-404B-B69E-989B8180669F}"/>
    <dgm:cxn modelId="{E3E497E6-64FF-40AF-8147-BE336C4D41BF}" type="presParOf" srcId="{F8F6DB6B-08B8-4889-9A9E-1EBB46C3B0D7}" destId="{268CE403-315C-4C87-A0F4-86272F6781C5}" srcOrd="0" destOrd="0" presId="urn:microsoft.com/office/officeart/2008/layout/PictureAccentBlocks"/>
    <dgm:cxn modelId="{8F5F91E6-36FD-47D4-A80C-1AFB1DD31481}" type="presParOf" srcId="{268CE403-315C-4C87-A0F4-86272F6781C5}" destId="{785D1071-6E02-40F7-B34A-AE39C3406620}" srcOrd="0" destOrd="0" presId="urn:microsoft.com/office/officeart/2008/layout/PictureAccentBlocks"/>
    <dgm:cxn modelId="{D8A4E9FA-1D5B-4F31-B4E9-A5EC7879EC33}" type="presParOf" srcId="{268CE403-315C-4C87-A0F4-86272F6781C5}" destId="{8186EB5C-F75C-4E22-889F-4CE61D6475E1}" srcOrd="1" destOrd="0" presId="urn:microsoft.com/office/officeart/2008/layout/PictureAccentBlocks"/>
    <dgm:cxn modelId="{3A59EE2B-1516-4439-86D9-8AE04994188F}" type="presParOf" srcId="{F8F6DB6B-08B8-4889-9A9E-1EBB46C3B0D7}" destId="{30491CF3-BFB0-4A95-BF30-F646EAC4ED78}" srcOrd="1" destOrd="0" presId="urn:microsoft.com/office/officeart/2008/layout/PictureAccentBlocks"/>
    <dgm:cxn modelId="{6FE45217-512C-43FC-81DA-9781E591CB2B}" type="presParOf" srcId="{F8F6DB6B-08B8-4889-9A9E-1EBB46C3B0D7}" destId="{C6D68E4A-DC02-4094-BBFE-699AB178106D}" srcOrd="2" destOrd="0" presId="urn:microsoft.com/office/officeart/2008/layout/PictureAccentBlocks"/>
    <dgm:cxn modelId="{757D3F0D-F38F-4F40-8C53-9D9AA350C584}" type="presParOf" srcId="{C6D68E4A-DC02-4094-BBFE-699AB178106D}" destId="{94CC856F-58CF-478F-9605-4CE0B128AB44}" srcOrd="0" destOrd="0" presId="urn:microsoft.com/office/officeart/2008/layout/PictureAccentBlocks"/>
    <dgm:cxn modelId="{09529528-320A-4BA9-811C-7BE6D9AFBE70}" type="presParOf" srcId="{C6D68E4A-DC02-4094-BBFE-699AB178106D}" destId="{012FB527-0E8B-40D8-8175-C13E4A944683}" srcOrd="1" destOrd="0" presId="urn:microsoft.com/office/officeart/2008/layout/PictureAccentBlocks"/>
    <dgm:cxn modelId="{48523F8C-771F-4401-A4BB-AE62E007F1B8}" type="presParOf" srcId="{F8F6DB6B-08B8-4889-9A9E-1EBB46C3B0D7}" destId="{792C954A-3A57-4F92-A8F9-E4AE773F6DCF}" srcOrd="3" destOrd="0" presId="urn:microsoft.com/office/officeart/2008/layout/PictureAccentBlocks"/>
    <dgm:cxn modelId="{47A27148-95D8-40E9-8632-C5D334A4CC86}" type="presParOf" srcId="{F8F6DB6B-08B8-4889-9A9E-1EBB46C3B0D7}" destId="{D9B4E30B-01E5-47A7-84D2-4E708359F31B}" srcOrd="4" destOrd="0" presId="urn:microsoft.com/office/officeart/2008/layout/PictureAccentBlocks"/>
    <dgm:cxn modelId="{53CBC2C3-72BA-42CB-BD0B-01CE0C6E7296}" type="presParOf" srcId="{D9B4E30B-01E5-47A7-84D2-4E708359F31B}" destId="{498C21FD-4D21-47AC-A82F-3C4AC33B0F27}" srcOrd="0" destOrd="0" presId="urn:microsoft.com/office/officeart/2008/layout/PictureAccentBlocks"/>
    <dgm:cxn modelId="{271AA2B9-A2CD-464D-A9DE-F5F7768D3381}" type="presParOf" srcId="{D9B4E30B-01E5-47A7-84D2-4E708359F31B}" destId="{CE0156ED-CD99-4364-ACC8-03B6D5252AD8}" srcOrd="1" destOrd="0" presId="urn:microsoft.com/office/officeart/2008/layout/PictureAccentBlocks"/>
    <dgm:cxn modelId="{26BF0CE7-8E4E-4732-A459-C908096974C4}" type="presParOf" srcId="{F8F6DB6B-08B8-4889-9A9E-1EBB46C3B0D7}" destId="{DD571A85-695F-4BD0-AE70-C50232A15136}" srcOrd="5" destOrd="0" presId="urn:microsoft.com/office/officeart/2008/layout/PictureAccentBlocks"/>
    <dgm:cxn modelId="{844CA054-BE79-4B0B-986E-281455BEDE8C}" type="presParOf" srcId="{F8F6DB6B-08B8-4889-9A9E-1EBB46C3B0D7}" destId="{4318C362-7DE9-4C0F-8D7F-6A2C85D49379}" srcOrd="6" destOrd="0" presId="urn:microsoft.com/office/officeart/2008/layout/PictureAccentBlocks"/>
    <dgm:cxn modelId="{7881F0DD-D080-4CAA-A40C-A4B22F686C67}" type="presParOf" srcId="{4318C362-7DE9-4C0F-8D7F-6A2C85D49379}" destId="{A1DAF415-6D6A-4A25-B79D-AF48619C0954}" srcOrd="0" destOrd="0" presId="urn:microsoft.com/office/officeart/2008/layout/PictureAccentBlocks"/>
    <dgm:cxn modelId="{AD843EBC-A523-470C-B676-6C1FDA5F1048}" type="presParOf" srcId="{4318C362-7DE9-4C0F-8D7F-6A2C85D49379}" destId="{A96B7449-CC3D-47C5-A0ED-5EB6161E3E1C}" srcOrd="1" destOrd="0" presId="urn:microsoft.com/office/officeart/2008/layout/PictureAccentBlocks"/>
    <dgm:cxn modelId="{3FBE5FF2-A98D-49F5-B608-710594E238AF}" type="presParOf" srcId="{F8F6DB6B-08B8-4889-9A9E-1EBB46C3B0D7}" destId="{2C185A71-5BAF-48F0-8312-99BEF8121A2C}" srcOrd="7" destOrd="0" presId="urn:microsoft.com/office/officeart/2008/layout/PictureAccentBlocks"/>
    <dgm:cxn modelId="{3EE6EB77-297D-457D-8DF4-6CC21D0A38AB}" type="presParOf" srcId="{F8F6DB6B-08B8-4889-9A9E-1EBB46C3B0D7}" destId="{E1121D01-013F-4489-AB09-AC23D0FAE85E}" srcOrd="8" destOrd="0" presId="urn:microsoft.com/office/officeart/2008/layout/PictureAccentBlocks"/>
    <dgm:cxn modelId="{0FAC2EED-0B8A-47B3-BA77-5980EC196864}" type="presParOf" srcId="{E1121D01-013F-4489-AB09-AC23D0FAE85E}" destId="{7CD64683-A3D8-4353-A5EA-09D97BA84F0E}" srcOrd="0" destOrd="0" presId="urn:microsoft.com/office/officeart/2008/layout/PictureAccentBlocks"/>
    <dgm:cxn modelId="{40006AAD-8F93-47A6-A215-4F4457E15669}" type="presParOf" srcId="{E1121D01-013F-4489-AB09-AC23D0FAE85E}" destId="{463E89FE-B46A-4972-80D0-02E04ACA7A4E}" srcOrd="1" destOrd="0" presId="urn:microsoft.com/office/officeart/2008/layout/PictureAccentBlocks"/>
    <dgm:cxn modelId="{A163A394-75CA-41CC-BA68-42BAC29A1DDF}" type="presParOf" srcId="{F8F6DB6B-08B8-4889-9A9E-1EBB46C3B0D7}" destId="{51D1C747-44FD-4716-A7C7-18647AC7A132}" srcOrd="9" destOrd="0" presId="urn:microsoft.com/office/officeart/2008/layout/PictureAccentBlocks"/>
    <dgm:cxn modelId="{E2D7C40D-F7A4-43D2-B732-2DFE40503501}" type="presParOf" srcId="{F8F6DB6B-08B8-4889-9A9E-1EBB46C3B0D7}" destId="{C51F41C1-DC54-492E-98CF-781CFE525AFC}" srcOrd="10" destOrd="0" presId="urn:microsoft.com/office/officeart/2008/layout/PictureAccentBlocks"/>
    <dgm:cxn modelId="{432677D3-69D9-4147-A620-A564769A1AFB}" type="presParOf" srcId="{C51F41C1-DC54-492E-98CF-781CFE525AFC}" destId="{5FE83C46-B541-445D-AB71-11A321EB8EC0}" srcOrd="0" destOrd="0" presId="urn:microsoft.com/office/officeart/2008/layout/PictureAccentBlocks"/>
    <dgm:cxn modelId="{001A864E-563B-4A0D-B17D-870C7FFC79A9}" type="presParOf" srcId="{C51F41C1-DC54-492E-98CF-781CFE525AFC}" destId="{34A65E8B-14A1-4EDB-9DE6-4FFEA8700116}" srcOrd="1" destOrd="0" presId="urn:microsoft.com/office/officeart/2008/layout/PictureAccent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A921CDB-C411-4A91-BB0F-4624AD114EF7}" type="doc">
      <dgm:prSet loTypeId="urn:microsoft.com/office/officeart/2008/layout/PictureAccentBlocks" loCatId="picture" qsTypeId="urn:microsoft.com/office/officeart/2005/8/quickstyle/simple1" qsCatId="simple" csTypeId="urn:microsoft.com/office/officeart/2005/8/colors/colorful1" csCatId="colorful" phldr="1"/>
      <dgm:spPr/>
    </dgm:pt>
    <dgm:pt modelId="{7FA95756-8F7D-44DF-A2B7-2155858A8E82}">
      <dgm:prSet phldrT="[Text]"/>
      <dgm:spPr/>
      <dgm:t>
        <a:bodyPr/>
        <a:lstStyle/>
        <a:p>
          <a:r>
            <a:rPr lang="en-US" dirty="0"/>
            <a:t> </a:t>
          </a:r>
        </a:p>
      </dgm:t>
    </dgm:pt>
    <dgm:pt modelId="{1A733444-F59D-42EB-A068-C2A5E9A443EF}" type="parTrans" cxnId="{370E751C-4C47-4C6B-BB4B-DAA2D4130005}">
      <dgm:prSet/>
      <dgm:spPr/>
      <dgm:t>
        <a:bodyPr/>
        <a:lstStyle/>
        <a:p>
          <a:endParaRPr lang="en-US"/>
        </a:p>
      </dgm:t>
    </dgm:pt>
    <dgm:pt modelId="{53EC1D3A-ACFF-453D-8DA9-C921CD0D1597}" type="sibTrans" cxnId="{370E751C-4C47-4C6B-BB4B-DAA2D4130005}">
      <dgm:prSet/>
      <dgm:spPr/>
      <dgm:t>
        <a:bodyPr/>
        <a:lstStyle/>
        <a:p>
          <a:endParaRPr lang="en-US"/>
        </a:p>
      </dgm:t>
    </dgm:pt>
    <dgm:pt modelId="{B679E3A5-BC9E-41B3-B1B9-9CDEC82513C7}">
      <dgm:prSet phldrT="[Text]"/>
      <dgm:spPr/>
      <dgm:t>
        <a:bodyPr/>
        <a:lstStyle/>
        <a:p>
          <a:r>
            <a:rPr lang="en-US" dirty="0"/>
            <a:t> </a:t>
          </a:r>
        </a:p>
      </dgm:t>
    </dgm:pt>
    <dgm:pt modelId="{B7BA8E03-4003-4C99-969B-0B28434D6036}" type="parTrans" cxnId="{5E77F563-1757-4A6E-A9EC-0DB03630BF80}">
      <dgm:prSet/>
      <dgm:spPr/>
      <dgm:t>
        <a:bodyPr/>
        <a:lstStyle/>
        <a:p>
          <a:endParaRPr lang="en-US"/>
        </a:p>
      </dgm:t>
    </dgm:pt>
    <dgm:pt modelId="{1F1AF0C3-7049-4700-BB6E-5AE6CC751289}" type="sibTrans" cxnId="{5E77F563-1757-4A6E-A9EC-0DB03630BF80}">
      <dgm:prSet/>
      <dgm:spPr/>
      <dgm:t>
        <a:bodyPr/>
        <a:lstStyle/>
        <a:p>
          <a:endParaRPr lang="en-US"/>
        </a:p>
      </dgm:t>
    </dgm:pt>
    <dgm:pt modelId="{2F446399-4011-4B0D-809E-87106AEFDE5F}">
      <dgm:prSet phldrT="[Text]"/>
      <dgm:spPr/>
      <dgm:t>
        <a:bodyPr/>
        <a:lstStyle/>
        <a:p>
          <a:r>
            <a:rPr lang="en-US" dirty="0"/>
            <a:t> </a:t>
          </a:r>
        </a:p>
      </dgm:t>
    </dgm:pt>
    <dgm:pt modelId="{B47381B6-20C2-4004-9D3F-4D6AC612FC50}" type="parTrans" cxnId="{0704045D-ADA8-456A-A4A9-0E8434F89640}">
      <dgm:prSet/>
      <dgm:spPr/>
      <dgm:t>
        <a:bodyPr/>
        <a:lstStyle/>
        <a:p>
          <a:endParaRPr lang="en-US"/>
        </a:p>
      </dgm:t>
    </dgm:pt>
    <dgm:pt modelId="{BFC4CCEE-9C73-4BF1-94EE-BF53042D4353}" type="sibTrans" cxnId="{0704045D-ADA8-456A-A4A9-0E8434F89640}">
      <dgm:prSet/>
      <dgm:spPr/>
      <dgm:t>
        <a:bodyPr/>
        <a:lstStyle/>
        <a:p>
          <a:endParaRPr lang="en-US"/>
        </a:p>
      </dgm:t>
    </dgm:pt>
    <dgm:pt modelId="{77CF3164-BE36-4240-A274-62E53041179E}">
      <dgm:prSet phldrT="[Text]"/>
      <dgm:spPr/>
      <dgm:t>
        <a:bodyPr/>
        <a:lstStyle/>
        <a:p>
          <a:r>
            <a:rPr lang="en-US" dirty="0"/>
            <a:t> </a:t>
          </a:r>
        </a:p>
      </dgm:t>
    </dgm:pt>
    <dgm:pt modelId="{C0E2C964-D920-430B-A0F7-A29BFED77538}" type="parTrans" cxnId="{E2473106-4AC7-4FFA-9803-86AC7C6E5710}">
      <dgm:prSet/>
      <dgm:spPr/>
      <dgm:t>
        <a:bodyPr/>
        <a:lstStyle/>
        <a:p>
          <a:endParaRPr lang="en-US"/>
        </a:p>
      </dgm:t>
    </dgm:pt>
    <dgm:pt modelId="{D225D415-A48D-4C58-A13F-5C919B00E3DD}" type="sibTrans" cxnId="{E2473106-4AC7-4FFA-9803-86AC7C6E5710}">
      <dgm:prSet/>
      <dgm:spPr/>
      <dgm:t>
        <a:bodyPr/>
        <a:lstStyle/>
        <a:p>
          <a:endParaRPr lang="en-US"/>
        </a:p>
      </dgm:t>
    </dgm:pt>
    <dgm:pt modelId="{76EDDAA6-1D09-4F01-AFEB-1F7B67B35FD6}">
      <dgm:prSet phldrT="[Text]"/>
      <dgm:spPr/>
      <dgm:t>
        <a:bodyPr/>
        <a:lstStyle/>
        <a:p>
          <a:r>
            <a:rPr lang="en-US" dirty="0"/>
            <a:t> </a:t>
          </a:r>
        </a:p>
      </dgm:t>
    </dgm:pt>
    <dgm:pt modelId="{87B54193-0597-4403-B47F-4F048B7F4D9E}" type="parTrans" cxnId="{8B0FEA5D-94C0-48AE-955D-425C5BB24DE0}">
      <dgm:prSet/>
      <dgm:spPr/>
      <dgm:t>
        <a:bodyPr/>
        <a:lstStyle/>
        <a:p>
          <a:endParaRPr lang="en-US"/>
        </a:p>
      </dgm:t>
    </dgm:pt>
    <dgm:pt modelId="{89253298-F813-44B9-96F8-2DE854F977EF}" type="sibTrans" cxnId="{8B0FEA5D-94C0-48AE-955D-425C5BB24DE0}">
      <dgm:prSet/>
      <dgm:spPr/>
      <dgm:t>
        <a:bodyPr/>
        <a:lstStyle/>
        <a:p>
          <a:endParaRPr lang="en-US"/>
        </a:p>
      </dgm:t>
    </dgm:pt>
    <dgm:pt modelId="{FF2F0783-6878-4BC1-A32C-C1A351159DD7}">
      <dgm:prSet phldrT="[Text]"/>
      <dgm:spPr/>
      <dgm:t>
        <a:bodyPr/>
        <a:lstStyle/>
        <a:p>
          <a:r>
            <a:rPr lang="en-US" dirty="0"/>
            <a:t> </a:t>
          </a:r>
        </a:p>
      </dgm:t>
    </dgm:pt>
    <dgm:pt modelId="{7E2CF460-4D20-4E27-87E3-067ED7421AD4}" type="parTrans" cxnId="{797C8AFA-A3E3-4C64-9E71-72B4D060CF2C}">
      <dgm:prSet/>
      <dgm:spPr/>
      <dgm:t>
        <a:bodyPr/>
        <a:lstStyle/>
        <a:p>
          <a:endParaRPr lang="en-US"/>
        </a:p>
      </dgm:t>
    </dgm:pt>
    <dgm:pt modelId="{AECD3E91-A717-404B-B69E-989B8180669F}" type="sibTrans" cxnId="{797C8AFA-A3E3-4C64-9E71-72B4D060CF2C}">
      <dgm:prSet/>
      <dgm:spPr/>
      <dgm:t>
        <a:bodyPr/>
        <a:lstStyle/>
        <a:p>
          <a:endParaRPr lang="en-US"/>
        </a:p>
      </dgm:t>
    </dgm:pt>
    <dgm:pt modelId="{F8F6DB6B-08B8-4889-9A9E-1EBB46C3B0D7}" type="pres">
      <dgm:prSet presAssocID="{5A921CDB-C411-4A91-BB0F-4624AD114EF7}" presName="Name0" presStyleCnt="0">
        <dgm:presLayoutVars>
          <dgm:dir/>
        </dgm:presLayoutVars>
      </dgm:prSet>
      <dgm:spPr/>
    </dgm:pt>
    <dgm:pt modelId="{268CE403-315C-4C87-A0F4-86272F6781C5}" type="pres">
      <dgm:prSet presAssocID="{7FA95756-8F7D-44DF-A2B7-2155858A8E82}" presName="composite" presStyleCnt="0"/>
      <dgm:spPr/>
    </dgm:pt>
    <dgm:pt modelId="{785D1071-6E02-40F7-B34A-AE39C3406620}" type="pres">
      <dgm:prSet presAssocID="{7FA95756-8F7D-44DF-A2B7-2155858A8E82}" presName="Image" presStyleLbl="alignNode1" presStyleIdx="0" presStyleCnt="6" custAng="0" custLinFactY="-8131" custLinFactNeighborX="-15953" custLinFactNeighborY="-10000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8186EB5C-F75C-4E22-889F-4CE61D6475E1}" type="pres">
      <dgm:prSet presAssocID="{7FA95756-8F7D-44DF-A2B7-2155858A8E82}" presName="Parent" presStyleLbl="revTx" presStyleIdx="0" presStyleCnt="6">
        <dgm:presLayoutVars>
          <dgm:bulletEnabled val="1"/>
        </dgm:presLayoutVars>
      </dgm:prSet>
      <dgm:spPr/>
    </dgm:pt>
    <dgm:pt modelId="{30491CF3-BFB0-4A95-BF30-F646EAC4ED78}" type="pres">
      <dgm:prSet presAssocID="{53EC1D3A-ACFF-453D-8DA9-C921CD0D1597}" presName="sibTrans" presStyleCnt="0"/>
      <dgm:spPr/>
    </dgm:pt>
    <dgm:pt modelId="{C6D68E4A-DC02-4094-BBFE-699AB178106D}" type="pres">
      <dgm:prSet presAssocID="{B679E3A5-BC9E-41B3-B1B9-9CDEC82513C7}" presName="composite" presStyleCnt="0"/>
      <dgm:spPr/>
    </dgm:pt>
    <dgm:pt modelId="{94CC856F-58CF-478F-9605-4CE0B128AB44}" type="pres">
      <dgm:prSet presAssocID="{B679E3A5-BC9E-41B3-B1B9-9CDEC82513C7}" presName="Image" presStyleLbl="alignNode1" presStyleIdx="1" presStyleCnt="6" custLinFactX="-36567" custLinFactNeighborX="-100000" custLinFactNeighborY="-1871"/>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012FB527-0E8B-40D8-8175-C13E4A944683}" type="pres">
      <dgm:prSet presAssocID="{B679E3A5-BC9E-41B3-B1B9-9CDEC82513C7}" presName="Parent" presStyleLbl="revTx" presStyleIdx="1" presStyleCnt="6">
        <dgm:presLayoutVars>
          <dgm:bulletEnabled val="1"/>
        </dgm:presLayoutVars>
      </dgm:prSet>
      <dgm:spPr/>
    </dgm:pt>
    <dgm:pt modelId="{792C954A-3A57-4F92-A8F9-E4AE773F6DCF}" type="pres">
      <dgm:prSet presAssocID="{1F1AF0C3-7049-4700-BB6E-5AE6CC751289}" presName="sibTrans" presStyleCnt="0"/>
      <dgm:spPr/>
    </dgm:pt>
    <dgm:pt modelId="{D9B4E30B-01E5-47A7-84D2-4E708359F31B}" type="pres">
      <dgm:prSet presAssocID="{2F446399-4011-4B0D-809E-87106AEFDE5F}" presName="composite" presStyleCnt="0"/>
      <dgm:spPr/>
    </dgm:pt>
    <dgm:pt modelId="{498C21FD-4D21-47AC-A82F-3C4AC33B0F27}" type="pres">
      <dgm:prSet presAssocID="{2F446399-4011-4B0D-809E-87106AEFDE5F}" presName="Image" presStyleLbl="alignNode1" presStyleIdx="2" presStyleCnt="6" custLinFactX="8146" custLinFactNeighborX="100000" custLinFactNeighborY="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CE0156ED-CD99-4364-ACC8-03B6D5252AD8}" type="pres">
      <dgm:prSet presAssocID="{2F446399-4011-4B0D-809E-87106AEFDE5F}" presName="Parent" presStyleLbl="revTx" presStyleIdx="2" presStyleCnt="6">
        <dgm:presLayoutVars>
          <dgm:bulletEnabled val="1"/>
        </dgm:presLayoutVars>
      </dgm:prSet>
      <dgm:spPr/>
    </dgm:pt>
    <dgm:pt modelId="{DD571A85-695F-4BD0-AE70-C50232A15136}" type="pres">
      <dgm:prSet presAssocID="{BFC4CCEE-9C73-4BF1-94EE-BF53042D4353}" presName="sibTrans" presStyleCnt="0"/>
      <dgm:spPr/>
    </dgm:pt>
    <dgm:pt modelId="{4318C362-7DE9-4C0F-8D7F-6A2C85D49379}" type="pres">
      <dgm:prSet presAssocID="{77CF3164-BE36-4240-A274-62E53041179E}" presName="composite" presStyleCnt="0"/>
      <dgm:spPr/>
    </dgm:pt>
    <dgm:pt modelId="{A1DAF415-6D6A-4A25-B79D-AF48619C0954}" type="pres">
      <dgm:prSet presAssocID="{77CF3164-BE36-4240-A274-62E53041179E}" presName="Image" presStyleLbl="alignNode1" presStyleIdx="3" presStyleCnt="6" custLinFactX="-35150" custLinFactNeighborX="-100000" custLinFactNeighborY="-9768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A96B7449-CC3D-47C5-A0ED-5EB6161E3E1C}" type="pres">
      <dgm:prSet presAssocID="{77CF3164-BE36-4240-A274-62E53041179E}" presName="Parent" presStyleLbl="revTx" presStyleIdx="3" presStyleCnt="6">
        <dgm:presLayoutVars>
          <dgm:bulletEnabled val="1"/>
        </dgm:presLayoutVars>
      </dgm:prSet>
      <dgm:spPr/>
    </dgm:pt>
    <dgm:pt modelId="{2C185A71-5BAF-48F0-8312-99BEF8121A2C}" type="pres">
      <dgm:prSet presAssocID="{D225D415-A48D-4C58-A13F-5C919B00E3DD}" presName="sibTrans" presStyleCnt="0"/>
      <dgm:spPr/>
    </dgm:pt>
    <dgm:pt modelId="{E1121D01-013F-4489-AB09-AC23D0FAE85E}" type="pres">
      <dgm:prSet presAssocID="{76EDDAA6-1D09-4F01-AFEB-1F7B67B35FD6}" presName="composite" presStyleCnt="0"/>
      <dgm:spPr/>
    </dgm:pt>
    <dgm:pt modelId="{7CD64683-A3D8-4353-A5EA-09D97BA84F0E}" type="pres">
      <dgm:prSet presAssocID="{76EDDAA6-1D09-4F01-AFEB-1F7B67B35FD6}" presName="Image" presStyleLbl="alignNode1" presStyleIdx="4" presStyleCnt="6" custLinFactX="8146" custLinFactNeighborX="100000" custLinFactNeighborY="939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pt>
    <dgm:pt modelId="{463E89FE-B46A-4972-80D0-02E04ACA7A4E}" type="pres">
      <dgm:prSet presAssocID="{76EDDAA6-1D09-4F01-AFEB-1F7B67B35FD6}" presName="Parent" presStyleLbl="revTx" presStyleIdx="4" presStyleCnt="6">
        <dgm:presLayoutVars>
          <dgm:bulletEnabled val="1"/>
        </dgm:presLayoutVars>
      </dgm:prSet>
      <dgm:spPr/>
    </dgm:pt>
    <dgm:pt modelId="{51D1C747-44FD-4716-A7C7-18647AC7A132}" type="pres">
      <dgm:prSet presAssocID="{89253298-F813-44B9-96F8-2DE854F977EF}" presName="sibTrans" presStyleCnt="0"/>
      <dgm:spPr/>
    </dgm:pt>
    <dgm:pt modelId="{C51F41C1-DC54-492E-98CF-781CFE525AFC}" type="pres">
      <dgm:prSet presAssocID="{FF2F0783-6878-4BC1-A32C-C1A351159DD7}" presName="composite" presStyleCnt="0"/>
      <dgm:spPr/>
    </dgm:pt>
    <dgm:pt modelId="{5FE83C46-B541-445D-AB71-11A321EB8EC0}" type="pres">
      <dgm:prSet presAssocID="{FF2F0783-6878-4BC1-A32C-C1A351159DD7}" presName="Image" presStyleLbl="alignNode1" presStyleIdx="5" presStyleCnt="6" custLinFactNeighborX="-11870" custLinFactNeighborY="-9372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dgm:spPr>
    </dgm:pt>
    <dgm:pt modelId="{34A65E8B-14A1-4EDB-9DE6-4FFEA8700116}" type="pres">
      <dgm:prSet presAssocID="{FF2F0783-6878-4BC1-A32C-C1A351159DD7}" presName="Parent" presStyleLbl="revTx" presStyleIdx="5" presStyleCnt="6">
        <dgm:presLayoutVars>
          <dgm:bulletEnabled val="1"/>
        </dgm:presLayoutVars>
      </dgm:prSet>
      <dgm:spPr/>
    </dgm:pt>
  </dgm:ptLst>
  <dgm:cxnLst>
    <dgm:cxn modelId="{E2473106-4AC7-4FFA-9803-86AC7C6E5710}" srcId="{5A921CDB-C411-4A91-BB0F-4624AD114EF7}" destId="{77CF3164-BE36-4240-A274-62E53041179E}" srcOrd="3" destOrd="0" parTransId="{C0E2C964-D920-430B-A0F7-A29BFED77538}" sibTransId="{D225D415-A48D-4C58-A13F-5C919B00E3DD}"/>
    <dgm:cxn modelId="{370E751C-4C47-4C6B-BB4B-DAA2D4130005}" srcId="{5A921CDB-C411-4A91-BB0F-4624AD114EF7}" destId="{7FA95756-8F7D-44DF-A2B7-2155858A8E82}" srcOrd="0" destOrd="0" parTransId="{1A733444-F59D-42EB-A068-C2A5E9A443EF}" sibTransId="{53EC1D3A-ACFF-453D-8DA9-C921CD0D1597}"/>
    <dgm:cxn modelId="{60716A1E-1063-4D4B-94F5-EDD9C0DAB78D}" type="presOf" srcId="{FF2F0783-6878-4BC1-A32C-C1A351159DD7}" destId="{34A65E8B-14A1-4EDB-9DE6-4FFEA8700116}" srcOrd="0" destOrd="0" presId="urn:microsoft.com/office/officeart/2008/layout/PictureAccentBlocks"/>
    <dgm:cxn modelId="{0704045D-ADA8-456A-A4A9-0E8434F89640}" srcId="{5A921CDB-C411-4A91-BB0F-4624AD114EF7}" destId="{2F446399-4011-4B0D-809E-87106AEFDE5F}" srcOrd="2" destOrd="0" parTransId="{B47381B6-20C2-4004-9D3F-4D6AC612FC50}" sibTransId="{BFC4CCEE-9C73-4BF1-94EE-BF53042D4353}"/>
    <dgm:cxn modelId="{8B0FEA5D-94C0-48AE-955D-425C5BB24DE0}" srcId="{5A921CDB-C411-4A91-BB0F-4624AD114EF7}" destId="{76EDDAA6-1D09-4F01-AFEB-1F7B67B35FD6}" srcOrd="4" destOrd="0" parTransId="{87B54193-0597-4403-B47F-4F048B7F4D9E}" sibTransId="{89253298-F813-44B9-96F8-2DE854F977EF}"/>
    <dgm:cxn modelId="{5E77F563-1757-4A6E-A9EC-0DB03630BF80}" srcId="{5A921CDB-C411-4A91-BB0F-4624AD114EF7}" destId="{B679E3A5-BC9E-41B3-B1B9-9CDEC82513C7}" srcOrd="1" destOrd="0" parTransId="{B7BA8E03-4003-4C99-969B-0B28434D6036}" sibTransId="{1F1AF0C3-7049-4700-BB6E-5AE6CC751289}"/>
    <dgm:cxn modelId="{D583E948-E966-4013-84DC-60674E98CBE4}" type="presOf" srcId="{76EDDAA6-1D09-4F01-AFEB-1F7B67B35FD6}" destId="{463E89FE-B46A-4972-80D0-02E04ACA7A4E}" srcOrd="0" destOrd="0" presId="urn:microsoft.com/office/officeart/2008/layout/PictureAccentBlocks"/>
    <dgm:cxn modelId="{0CC1F274-11EC-4C84-97B8-4198EF38466D}" type="presOf" srcId="{7FA95756-8F7D-44DF-A2B7-2155858A8E82}" destId="{8186EB5C-F75C-4E22-889F-4CE61D6475E1}" srcOrd="0" destOrd="0" presId="urn:microsoft.com/office/officeart/2008/layout/PictureAccentBlocks"/>
    <dgm:cxn modelId="{AD687B7C-C7C4-4184-8750-FC50CB229C99}" type="presOf" srcId="{B679E3A5-BC9E-41B3-B1B9-9CDEC82513C7}" destId="{012FB527-0E8B-40D8-8175-C13E4A944683}" srcOrd="0" destOrd="0" presId="urn:microsoft.com/office/officeart/2008/layout/PictureAccentBlocks"/>
    <dgm:cxn modelId="{2C2ECC94-8830-4E77-BDB5-6A61FBE11D62}" type="presOf" srcId="{2F446399-4011-4B0D-809E-87106AEFDE5F}" destId="{CE0156ED-CD99-4364-ACC8-03B6D5252AD8}" srcOrd="0" destOrd="0" presId="urn:microsoft.com/office/officeart/2008/layout/PictureAccentBlocks"/>
    <dgm:cxn modelId="{55065EB4-0EC5-430B-B8E1-2FEEF7A818E8}" type="presOf" srcId="{5A921CDB-C411-4A91-BB0F-4624AD114EF7}" destId="{F8F6DB6B-08B8-4889-9A9E-1EBB46C3B0D7}" srcOrd="0" destOrd="0" presId="urn:microsoft.com/office/officeart/2008/layout/PictureAccentBlocks"/>
    <dgm:cxn modelId="{3D42BEB6-3E03-45E5-B93D-694558303C04}" type="presOf" srcId="{77CF3164-BE36-4240-A274-62E53041179E}" destId="{A96B7449-CC3D-47C5-A0ED-5EB6161E3E1C}" srcOrd="0" destOrd="0" presId="urn:microsoft.com/office/officeart/2008/layout/PictureAccentBlocks"/>
    <dgm:cxn modelId="{797C8AFA-A3E3-4C64-9E71-72B4D060CF2C}" srcId="{5A921CDB-C411-4A91-BB0F-4624AD114EF7}" destId="{FF2F0783-6878-4BC1-A32C-C1A351159DD7}" srcOrd="5" destOrd="0" parTransId="{7E2CF460-4D20-4E27-87E3-067ED7421AD4}" sibTransId="{AECD3E91-A717-404B-B69E-989B8180669F}"/>
    <dgm:cxn modelId="{E3E497E6-64FF-40AF-8147-BE336C4D41BF}" type="presParOf" srcId="{F8F6DB6B-08B8-4889-9A9E-1EBB46C3B0D7}" destId="{268CE403-315C-4C87-A0F4-86272F6781C5}" srcOrd="0" destOrd="0" presId="urn:microsoft.com/office/officeart/2008/layout/PictureAccentBlocks"/>
    <dgm:cxn modelId="{8F5F91E6-36FD-47D4-A80C-1AFB1DD31481}" type="presParOf" srcId="{268CE403-315C-4C87-A0F4-86272F6781C5}" destId="{785D1071-6E02-40F7-B34A-AE39C3406620}" srcOrd="0" destOrd="0" presId="urn:microsoft.com/office/officeart/2008/layout/PictureAccentBlocks"/>
    <dgm:cxn modelId="{D8A4E9FA-1D5B-4F31-B4E9-A5EC7879EC33}" type="presParOf" srcId="{268CE403-315C-4C87-A0F4-86272F6781C5}" destId="{8186EB5C-F75C-4E22-889F-4CE61D6475E1}" srcOrd="1" destOrd="0" presId="urn:microsoft.com/office/officeart/2008/layout/PictureAccentBlocks"/>
    <dgm:cxn modelId="{3A59EE2B-1516-4439-86D9-8AE04994188F}" type="presParOf" srcId="{F8F6DB6B-08B8-4889-9A9E-1EBB46C3B0D7}" destId="{30491CF3-BFB0-4A95-BF30-F646EAC4ED78}" srcOrd="1" destOrd="0" presId="urn:microsoft.com/office/officeart/2008/layout/PictureAccentBlocks"/>
    <dgm:cxn modelId="{6FE45217-512C-43FC-81DA-9781E591CB2B}" type="presParOf" srcId="{F8F6DB6B-08B8-4889-9A9E-1EBB46C3B0D7}" destId="{C6D68E4A-DC02-4094-BBFE-699AB178106D}" srcOrd="2" destOrd="0" presId="urn:microsoft.com/office/officeart/2008/layout/PictureAccentBlocks"/>
    <dgm:cxn modelId="{757D3F0D-F38F-4F40-8C53-9D9AA350C584}" type="presParOf" srcId="{C6D68E4A-DC02-4094-BBFE-699AB178106D}" destId="{94CC856F-58CF-478F-9605-4CE0B128AB44}" srcOrd="0" destOrd="0" presId="urn:microsoft.com/office/officeart/2008/layout/PictureAccentBlocks"/>
    <dgm:cxn modelId="{09529528-320A-4BA9-811C-7BE6D9AFBE70}" type="presParOf" srcId="{C6D68E4A-DC02-4094-BBFE-699AB178106D}" destId="{012FB527-0E8B-40D8-8175-C13E4A944683}" srcOrd="1" destOrd="0" presId="urn:microsoft.com/office/officeart/2008/layout/PictureAccentBlocks"/>
    <dgm:cxn modelId="{48523F8C-771F-4401-A4BB-AE62E007F1B8}" type="presParOf" srcId="{F8F6DB6B-08B8-4889-9A9E-1EBB46C3B0D7}" destId="{792C954A-3A57-4F92-A8F9-E4AE773F6DCF}" srcOrd="3" destOrd="0" presId="urn:microsoft.com/office/officeart/2008/layout/PictureAccentBlocks"/>
    <dgm:cxn modelId="{47A27148-95D8-40E9-8632-C5D334A4CC86}" type="presParOf" srcId="{F8F6DB6B-08B8-4889-9A9E-1EBB46C3B0D7}" destId="{D9B4E30B-01E5-47A7-84D2-4E708359F31B}" srcOrd="4" destOrd="0" presId="urn:microsoft.com/office/officeart/2008/layout/PictureAccentBlocks"/>
    <dgm:cxn modelId="{53CBC2C3-72BA-42CB-BD0B-01CE0C6E7296}" type="presParOf" srcId="{D9B4E30B-01E5-47A7-84D2-4E708359F31B}" destId="{498C21FD-4D21-47AC-A82F-3C4AC33B0F27}" srcOrd="0" destOrd="0" presId="urn:microsoft.com/office/officeart/2008/layout/PictureAccentBlocks"/>
    <dgm:cxn modelId="{271AA2B9-A2CD-464D-A9DE-F5F7768D3381}" type="presParOf" srcId="{D9B4E30B-01E5-47A7-84D2-4E708359F31B}" destId="{CE0156ED-CD99-4364-ACC8-03B6D5252AD8}" srcOrd="1" destOrd="0" presId="urn:microsoft.com/office/officeart/2008/layout/PictureAccentBlocks"/>
    <dgm:cxn modelId="{26BF0CE7-8E4E-4732-A459-C908096974C4}" type="presParOf" srcId="{F8F6DB6B-08B8-4889-9A9E-1EBB46C3B0D7}" destId="{DD571A85-695F-4BD0-AE70-C50232A15136}" srcOrd="5" destOrd="0" presId="urn:microsoft.com/office/officeart/2008/layout/PictureAccentBlocks"/>
    <dgm:cxn modelId="{844CA054-BE79-4B0B-986E-281455BEDE8C}" type="presParOf" srcId="{F8F6DB6B-08B8-4889-9A9E-1EBB46C3B0D7}" destId="{4318C362-7DE9-4C0F-8D7F-6A2C85D49379}" srcOrd="6" destOrd="0" presId="urn:microsoft.com/office/officeart/2008/layout/PictureAccentBlocks"/>
    <dgm:cxn modelId="{7881F0DD-D080-4CAA-A40C-A4B22F686C67}" type="presParOf" srcId="{4318C362-7DE9-4C0F-8D7F-6A2C85D49379}" destId="{A1DAF415-6D6A-4A25-B79D-AF48619C0954}" srcOrd="0" destOrd="0" presId="urn:microsoft.com/office/officeart/2008/layout/PictureAccentBlocks"/>
    <dgm:cxn modelId="{AD843EBC-A523-470C-B676-6C1FDA5F1048}" type="presParOf" srcId="{4318C362-7DE9-4C0F-8D7F-6A2C85D49379}" destId="{A96B7449-CC3D-47C5-A0ED-5EB6161E3E1C}" srcOrd="1" destOrd="0" presId="urn:microsoft.com/office/officeart/2008/layout/PictureAccentBlocks"/>
    <dgm:cxn modelId="{3FBE5FF2-A98D-49F5-B608-710594E238AF}" type="presParOf" srcId="{F8F6DB6B-08B8-4889-9A9E-1EBB46C3B0D7}" destId="{2C185A71-5BAF-48F0-8312-99BEF8121A2C}" srcOrd="7" destOrd="0" presId="urn:microsoft.com/office/officeart/2008/layout/PictureAccentBlocks"/>
    <dgm:cxn modelId="{3EE6EB77-297D-457D-8DF4-6CC21D0A38AB}" type="presParOf" srcId="{F8F6DB6B-08B8-4889-9A9E-1EBB46C3B0D7}" destId="{E1121D01-013F-4489-AB09-AC23D0FAE85E}" srcOrd="8" destOrd="0" presId="urn:microsoft.com/office/officeart/2008/layout/PictureAccentBlocks"/>
    <dgm:cxn modelId="{0FAC2EED-0B8A-47B3-BA77-5980EC196864}" type="presParOf" srcId="{E1121D01-013F-4489-AB09-AC23D0FAE85E}" destId="{7CD64683-A3D8-4353-A5EA-09D97BA84F0E}" srcOrd="0" destOrd="0" presId="urn:microsoft.com/office/officeart/2008/layout/PictureAccentBlocks"/>
    <dgm:cxn modelId="{40006AAD-8F93-47A6-A215-4F4457E15669}" type="presParOf" srcId="{E1121D01-013F-4489-AB09-AC23D0FAE85E}" destId="{463E89FE-B46A-4972-80D0-02E04ACA7A4E}" srcOrd="1" destOrd="0" presId="urn:microsoft.com/office/officeart/2008/layout/PictureAccentBlocks"/>
    <dgm:cxn modelId="{A163A394-75CA-41CC-BA68-42BAC29A1DDF}" type="presParOf" srcId="{F8F6DB6B-08B8-4889-9A9E-1EBB46C3B0D7}" destId="{51D1C747-44FD-4716-A7C7-18647AC7A132}" srcOrd="9" destOrd="0" presId="urn:microsoft.com/office/officeart/2008/layout/PictureAccentBlocks"/>
    <dgm:cxn modelId="{E2D7C40D-F7A4-43D2-B732-2DFE40503501}" type="presParOf" srcId="{F8F6DB6B-08B8-4889-9A9E-1EBB46C3B0D7}" destId="{C51F41C1-DC54-492E-98CF-781CFE525AFC}" srcOrd="10" destOrd="0" presId="urn:microsoft.com/office/officeart/2008/layout/PictureAccentBlocks"/>
    <dgm:cxn modelId="{432677D3-69D9-4147-A620-A564769A1AFB}" type="presParOf" srcId="{C51F41C1-DC54-492E-98CF-781CFE525AFC}" destId="{5FE83C46-B541-445D-AB71-11A321EB8EC0}" srcOrd="0" destOrd="0" presId="urn:microsoft.com/office/officeart/2008/layout/PictureAccentBlocks"/>
    <dgm:cxn modelId="{001A864E-563B-4A0D-B17D-870C7FFC79A9}" type="presParOf" srcId="{C51F41C1-DC54-492E-98CF-781CFE525AFC}" destId="{34A65E8B-14A1-4EDB-9DE6-4FFEA8700116}" srcOrd="1" destOrd="0" presId="urn:microsoft.com/office/officeart/2008/layout/PictureAccent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D1071-6E02-40F7-B34A-AE39C3406620}">
      <dsp:nvSpPr>
        <dsp:cNvPr id="0" name=""/>
        <dsp:cNvSpPr/>
      </dsp:nvSpPr>
      <dsp:spPr>
        <a:xfrm>
          <a:off x="90412" y="1981198"/>
          <a:ext cx="1921344" cy="192134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86EB5C-F75C-4E22-889F-4CE61D6475E1}">
      <dsp:nvSpPr>
        <dsp:cNvPr id="0" name=""/>
        <dsp:cNvSpPr/>
      </dsp:nvSpPr>
      <dsp:spPr>
        <a:xfrm rot="16200000">
          <a:off x="-755882" y="4827305"/>
          <a:ext cx="1921344" cy="38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b" anchorCtr="0">
          <a:noAutofit/>
        </a:bodyPr>
        <a:lstStyle/>
        <a:p>
          <a:pPr marL="0" lvl="0" indent="0" algn="l" defTabSz="1111250">
            <a:lnSpc>
              <a:spcPct val="90000"/>
            </a:lnSpc>
            <a:spcBef>
              <a:spcPct val="0"/>
            </a:spcBef>
            <a:spcAft>
              <a:spcPct val="35000"/>
            </a:spcAft>
            <a:buNone/>
          </a:pPr>
          <a:r>
            <a:rPr lang="en-US" sz="2500" kern="1200" dirty="0"/>
            <a:t> </a:t>
          </a:r>
        </a:p>
      </dsp:txBody>
      <dsp:txXfrm>
        <a:off x="-755882" y="4827305"/>
        <a:ext cx="1921344" cy="384268"/>
      </dsp:txXfrm>
    </dsp:sp>
    <dsp:sp modelId="{94CC856F-58CF-478F-9605-4CE0B128AB44}">
      <dsp:nvSpPr>
        <dsp:cNvPr id="0" name=""/>
        <dsp:cNvSpPr/>
      </dsp:nvSpPr>
      <dsp:spPr>
        <a:xfrm>
          <a:off x="78912" y="4022819"/>
          <a:ext cx="1921344" cy="1921344"/>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2FB527-0E8B-40D8-8175-C13E4A944683}">
      <dsp:nvSpPr>
        <dsp:cNvPr id="0" name=""/>
        <dsp:cNvSpPr/>
      </dsp:nvSpPr>
      <dsp:spPr>
        <a:xfrm rot="16200000">
          <a:off x="1550028" y="4827305"/>
          <a:ext cx="1921344" cy="38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b" anchorCtr="0">
          <a:noAutofit/>
        </a:bodyPr>
        <a:lstStyle/>
        <a:p>
          <a:pPr marL="0" lvl="0" indent="0" algn="l" defTabSz="1111250">
            <a:lnSpc>
              <a:spcPct val="90000"/>
            </a:lnSpc>
            <a:spcBef>
              <a:spcPct val="0"/>
            </a:spcBef>
            <a:spcAft>
              <a:spcPct val="35000"/>
            </a:spcAft>
            <a:buNone/>
          </a:pPr>
          <a:r>
            <a:rPr lang="en-US" sz="2500" kern="1200" dirty="0"/>
            <a:t> </a:t>
          </a:r>
        </a:p>
      </dsp:txBody>
      <dsp:txXfrm>
        <a:off x="1550028" y="4827305"/>
        <a:ext cx="1921344" cy="384268"/>
      </dsp:txXfrm>
    </dsp:sp>
    <dsp:sp modelId="{498C21FD-4D21-47AC-A82F-3C4AC33B0F27}">
      <dsp:nvSpPr>
        <dsp:cNvPr id="0" name=""/>
        <dsp:cNvSpPr/>
      </dsp:nvSpPr>
      <dsp:spPr>
        <a:xfrm>
          <a:off x="7086602" y="4058767"/>
          <a:ext cx="1921344" cy="192134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0156ED-CD99-4364-ACC8-03B6D5252AD8}">
      <dsp:nvSpPr>
        <dsp:cNvPr id="0" name=""/>
        <dsp:cNvSpPr/>
      </dsp:nvSpPr>
      <dsp:spPr>
        <a:xfrm rot="16200000">
          <a:off x="3855938" y="4827305"/>
          <a:ext cx="1921344" cy="38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b" anchorCtr="0">
          <a:noAutofit/>
        </a:bodyPr>
        <a:lstStyle/>
        <a:p>
          <a:pPr marL="0" lvl="0" indent="0" algn="l" defTabSz="1111250">
            <a:lnSpc>
              <a:spcPct val="90000"/>
            </a:lnSpc>
            <a:spcBef>
              <a:spcPct val="0"/>
            </a:spcBef>
            <a:spcAft>
              <a:spcPct val="35000"/>
            </a:spcAft>
            <a:buNone/>
          </a:pPr>
          <a:r>
            <a:rPr lang="en-US" sz="2500" kern="1200" dirty="0"/>
            <a:t> </a:t>
          </a:r>
        </a:p>
      </dsp:txBody>
      <dsp:txXfrm>
        <a:off x="3855938" y="4827305"/>
        <a:ext cx="1921344" cy="384268"/>
      </dsp:txXfrm>
    </dsp:sp>
    <dsp:sp modelId="{A1DAF415-6D6A-4A25-B79D-AF48619C0954}">
      <dsp:nvSpPr>
        <dsp:cNvPr id="0" name=""/>
        <dsp:cNvSpPr/>
      </dsp:nvSpPr>
      <dsp:spPr>
        <a:xfrm>
          <a:off x="106137" y="3"/>
          <a:ext cx="1921344" cy="1921344"/>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6B7449-CC3D-47C5-A0ED-5EB6161E3E1C}">
      <dsp:nvSpPr>
        <dsp:cNvPr id="0" name=""/>
        <dsp:cNvSpPr/>
      </dsp:nvSpPr>
      <dsp:spPr>
        <a:xfrm rot="16200000">
          <a:off x="1550028" y="2645426"/>
          <a:ext cx="1921344" cy="38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b" anchorCtr="0">
          <a:noAutofit/>
        </a:bodyPr>
        <a:lstStyle/>
        <a:p>
          <a:pPr marL="0" lvl="0" indent="0" algn="l" defTabSz="1111250">
            <a:lnSpc>
              <a:spcPct val="90000"/>
            </a:lnSpc>
            <a:spcBef>
              <a:spcPct val="0"/>
            </a:spcBef>
            <a:spcAft>
              <a:spcPct val="35000"/>
            </a:spcAft>
            <a:buNone/>
          </a:pPr>
          <a:r>
            <a:rPr lang="en-US" sz="2500" kern="1200" dirty="0"/>
            <a:t> </a:t>
          </a:r>
        </a:p>
      </dsp:txBody>
      <dsp:txXfrm>
        <a:off x="1550028" y="2645426"/>
        <a:ext cx="1921344" cy="384268"/>
      </dsp:txXfrm>
    </dsp:sp>
    <dsp:sp modelId="{7CD64683-A3D8-4353-A5EA-09D97BA84F0E}">
      <dsp:nvSpPr>
        <dsp:cNvPr id="0" name=""/>
        <dsp:cNvSpPr/>
      </dsp:nvSpPr>
      <dsp:spPr>
        <a:xfrm>
          <a:off x="7086602" y="2057398"/>
          <a:ext cx="1921344" cy="192134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3E89FE-B46A-4972-80D0-02E04ACA7A4E}">
      <dsp:nvSpPr>
        <dsp:cNvPr id="0" name=""/>
        <dsp:cNvSpPr/>
      </dsp:nvSpPr>
      <dsp:spPr>
        <a:xfrm rot="16200000">
          <a:off x="3855938" y="2645426"/>
          <a:ext cx="1921344" cy="38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b" anchorCtr="0">
          <a:noAutofit/>
        </a:bodyPr>
        <a:lstStyle/>
        <a:p>
          <a:pPr marL="0" lvl="0" indent="0" algn="l" defTabSz="1111250">
            <a:lnSpc>
              <a:spcPct val="90000"/>
            </a:lnSpc>
            <a:spcBef>
              <a:spcPct val="0"/>
            </a:spcBef>
            <a:spcAft>
              <a:spcPct val="35000"/>
            </a:spcAft>
            <a:buNone/>
          </a:pPr>
          <a:r>
            <a:rPr lang="en-US" sz="2500" kern="1200" dirty="0"/>
            <a:t> </a:t>
          </a:r>
        </a:p>
      </dsp:txBody>
      <dsp:txXfrm>
        <a:off x="3855938" y="2645426"/>
        <a:ext cx="1921344" cy="384268"/>
      </dsp:txXfrm>
    </dsp:sp>
    <dsp:sp modelId="{5FE83C46-B541-445D-AB71-11A321EB8EC0}">
      <dsp:nvSpPr>
        <dsp:cNvPr id="0" name=""/>
        <dsp:cNvSpPr/>
      </dsp:nvSpPr>
      <dsp:spPr>
        <a:xfrm>
          <a:off x="7086591" y="76204"/>
          <a:ext cx="1921344" cy="1921344"/>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A65E8B-14A1-4EDB-9DE6-4FFEA8700116}">
      <dsp:nvSpPr>
        <dsp:cNvPr id="0" name=""/>
        <dsp:cNvSpPr/>
      </dsp:nvSpPr>
      <dsp:spPr>
        <a:xfrm rot="16200000">
          <a:off x="6161848" y="2645426"/>
          <a:ext cx="1921344" cy="38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b" anchorCtr="0">
          <a:noAutofit/>
        </a:bodyPr>
        <a:lstStyle/>
        <a:p>
          <a:pPr marL="0" lvl="0" indent="0" algn="l" defTabSz="1111250">
            <a:lnSpc>
              <a:spcPct val="90000"/>
            </a:lnSpc>
            <a:spcBef>
              <a:spcPct val="0"/>
            </a:spcBef>
            <a:spcAft>
              <a:spcPct val="35000"/>
            </a:spcAft>
            <a:buNone/>
          </a:pPr>
          <a:r>
            <a:rPr lang="en-US" sz="2500" kern="1200" dirty="0"/>
            <a:t> </a:t>
          </a:r>
        </a:p>
      </dsp:txBody>
      <dsp:txXfrm>
        <a:off x="6161848" y="2645426"/>
        <a:ext cx="1921344" cy="38426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D1071-6E02-40F7-B34A-AE39C3406620}">
      <dsp:nvSpPr>
        <dsp:cNvPr id="0" name=""/>
        <dsp:cNvSpPr/>
      </dsp:nvSpPr>
      <dsp:spPr>
        <a:xfrm>
          <a:off x="90412" y="1981198"/>
          <a:ext cx="1921344" cy="192134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86EB5C-F75C-4E22-889F-4CE61D6475E1}">
      <dsp:nvSpPr>
        <dsp:cNvPr id="0" name=""/>
        <dsp:cNvSpPr/>
      </dsp:nvSpPr>
      <dsp:spPr>
        <a:xfrm rot="16200000">
          <a:off x="-755882" y="4827305"/>
          <a:ext cx="1921344" cy="38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b" anchorCtr="0">
          <a:noAutofit/>
        </a:bodyPr>
        <a:lstStyle/>
        <a:p>
          <a:pPr marL="0" lvl="0" indent="0" algn="l" defTabSz="1111250">
            <a:lnSpc>
              <a:spcPct val="90000"/>
            </a:lnSpc>
            <a:spcBef>
              <a:spcPct val="0"/>
            </a:spcBef>
            <a:spcAft>
              <a:spcPct val="35000"/>
            </a:spcAft>
            <a:buNone/>
          </a:pPr>
          <a:r>
            <a:rPr lang="en-US" sz="2500" kern="1200" dirty="0"/>
            <a:t> </a:t>
          </a:r>
        </a:p>
      </dsp:txBody>
      <dsp:txXfrm>
        <a:off x="-755882" y="4827305"/>
        <a:ext cx="1921344" cy="384268"/>
      </dsp:txXfrm>
    </dsp:sp>
    <dsp:sp modelId="{94CC856F-58CF-478F-9605-4CE0B128AB44}">
      <dsp:nvSpPr>
        <dsp:cNvPr id="0" name=""/>
        <dsp:cNvSpPr/>
      </dsp:nvSpPr>
      <dsp:spPr>
        <a:xfrm>
          <a:off x="78912" y="4022819"/>
          <a:ext cx="1921344" cy="1921344"/>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2FB527-0E8B-40D8-8175-C13E4A944683}">
      <dsp:nvSpPr>
        <dsp:cNvPr id="0" name=""/>
        <dsp:cNvSpPr/>
      </dsp:nvSpPr>
      <dsp:spPr>
        <a:xfrm rot="16200000">
          <a:off x="1550028" y="4827305"/>
          <a:ext cx="1921344" cy="38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b" anchorCtr="0">
          <a:noAutofit/>
        </a:bodyPr>
        <a:lstStyle/>
        <a:p>
          <a:pPr marL="0" lvl="0" indent="0" algn="l" defTabSz="1111250">
            <a:lnSpc>
              <a:spcPct val="90000"/>
            </a:lnSpc>
            <a:spcBef>
              <a:spcPct val="0"/>
            </a:spcBef>
            <a:spcAft>
              <a:spcPct val="35000"/>
            </a:spcAft>
            <a:buNone/>
          </a:pPr>
          <a:r>
            <a:rPr lang="en-US" sz="2500" kern="1200" dirty="0"/>
            <a:t> </a:t>
          </a:r>
        </a:p>
      </dsp:txBody>
      <dsp:txXfrm>
        <a:off x="1550028" y="4827305"/>
        <a:ext cx="1921344" cy="384268"/>
      </dsp:txXfrm>
    </dsp:sp>
    <dsp:sp modelId="{498C21FD-4D21-47AC-A82F-3C4AC33B0F27}">
      <dsp:nvSpPr>
        <dsp:cNvPr id="0" name=""/>
        <dsp:cNvSpPr/>
      </dsp:nvSpPr>
      <dsp:spPr>
        <a:xfrm>
          <a:off x="7086602" y="4058767"/>
          <a:ext cx="1921344" cy="192134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0156ED-CD99-4364-ACC8-03B6D5252AD8}">
      <dsp:nvSpPr>
        <dsp:cNvPr id="0" name=""/>
        <dsp:cNvSpPr/>
      </dsp:nvSpPr>
      <dsp:spPr>
        <a:xfrm rot="16200000">
          <a:off x="3855938" y="4827305"/>
          <a:ext cx="1921344" cy="38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b" anchorCtr="0">
          <a:noAutofit/>
        </a:bodyPr>
        <a:lstStyle/>
        <a:p>
          <a:pPr marL="0" lvl="0" indent="0" algn="l" defTabSz="1111250">
            <a:lnSpc>
              <a:spcPct val="90000"/>
            </a:lnSpc>
            <a:spcBef>
              <a:spcPct val="0"/>
            </a:spcBef>
            <a:spcAft>
              <a:spcPct val="35000"/>
            </a:spcAft>
            <a:buNone/>
          </a:pPr>
          <a:r>
            <a:rPr lang="en-US" sz="2500" kern="1200" dirty="0"/>
            <a:t> </a:t>
          </a:r>
        </a:p>
      </dsp:txBody>
      <dsp:txXfrm>
        <a:off x="3855938" y="4827305"/>
        <a:ext cx="1921344" cy="384268"/>
      </dsp:txXfrm>
    </dsp:sp>
    <dsp:sp modelId="{A1DAF415-6D6A-4A25-B79D-AF48619C0954}">
      <dsp:nvSpPr>
        <dsp:cNvPr id="0" name=""/>
        <dsp:cNvSpPr/>
      </dsp:nvSpPr>
      <dsp:spPr>
        <a:xfrm>
          <a:off x="106137" y="3"/>
          <a:ext cx="1921344" cy="1921344"/>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6B7449-CC3D-47C5-A0ED-5EB6161E3E1C}">
      <dsp:nvSpPr>
        <dsp:cNvPr id="0" name=""/>
        <dsp:cNvSpPr/>
      </dsp:nvSpPr>
      <dsp:spPr>
        <a:xfrm rot="16200000">
          <a:off x="1550028" y="2645426"/>
          <a:ext cx="1921344" cy="38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b" anchorCtr="0">
          <a:noAutofit/>
        </a:bodyPr>
        <a:lstStyle/>
        <a:p>
          <a:pPr marL="0" lvl="0" indent="0" algn="l" defTabSz="1111250">
            <a:lnSpc>
              <a:spcPct val="90000"/>
            </a:lnSpc>
            <a:spcBef>
              <a:spcPct val="0"/>
            </a:spcBef>
            <a:spcAft>
              <a:spcPct val="35000"/>
            </a:spcAft>
            <a:buNone/>
          </a:pPr>
          <a:r>
            <a:rPr lang="en-US" sz="2500" kern="1200" dirty="0"/>
            <a:t> </a:t>
          </a:r>
        </a:p>
      </dsp:txBody>
      <dsp:txXfrm>
        <a:off x="1550028" y="2645426"/>
        <a:ext cx="1921344" cy="384268"/>
      </dsp:txXfrm>
    </dsp:sp>
    <dsp:sp modelId="{7CD64683-A3D8-4353-A5EA-09D97BA84F0E}">
      <dsp:nvSpPr>
        <dsp:cNvPr id="0" name=""/>
        <dsp:cNvSpPr/>
      </dsp:nvSpPr>
      <dsp:spPr>
        <a:xfrm>
          <a:off x="7086602" y="2057398"/>
          <a:ext cx="1921344" cy="192134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3E89FE-B46A-4972-80D0-02E04ACA7A4E}">
      <dsp:nvSpPr>
        <dsp:cNvPr id="0" name=""/>
        <dsp:cNvSpPr/>
      </dsp:nvSpPr>
      <dsp:spPr>
        <a:xfrm rot="16200000">
          <a:off x="3855938" y="2645426"/>
          <a:ext cx="1921344" cy="38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b" anchorCtr="0">
          <a:noAutofit/>
        </a:bodyPr>
        <a:lstStyle/>
        <a:p>
          <a:pPr marL="0" lvl="0" indent="0" algn="l" defTabSz="1111250">
            <a:lnSpc>
              <a:spcPct val="90000"/>
            </a:lnSpc>
            <a:spcBef>
              <a:spcPct val="0"/>
            </a:spcBef>
            <a:spcAft>
              <a:spcPct val="35000"/>
            </a:spcAft>
            <a:buNone/>
          </a:pPr>
          <a:r>
            <a:rPr lang="en-US" sz="2500" kern="1200" dirty="0"/>
            <a:t> </a:t>
          </a:r>
        </a:p>
      </dsp:txBody>
      <dsp:txXfrm>
        <a:off x="3855938" y="2645426"/>
        <a:ext cx="1921344" cy="384268"/>
      </dsp:txXfrm>
    </dsp:sp>
    <dsp:sp modelId="{5FE83C46-B541-445D-AB71-11A321EB8EC0}">
      <dsp:nvSpPr>
        <dsp:cNvPr id="0" name=""/>
        <dsp:cNvSpPr/>
      </dsp:nvSpPr>
      <dsp:spPr>
        <a:xfrm>
          <a:off x="7086591" y="76204"/>
          <a:ext cx="1921344" cy="1921344"/>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A65E8B-14A1-4EDB-9DE6-4FFEA8700116}">
      <dsp:nvSpPr>
        <dsp:cNvPr id="0" name=""/>
        <dsp:cNvSpPr/>
      </dsp:nvSpPr>
      <dsp:spPr>
        <a:xfrm rot="16200000">
          <a:off x="6161848" y="2645426"/>
          <a:ext cx="1921344" cy="38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b" anchorCtr="0">
          <a:noAutofit/>
        </a:bodyPr>
        <a:lstStyle/>
        <a:p>
          <a:pPr marL="0" lvl="0" indent="0" algn="l" defTabSz="1111250">
            <a:lnSpc>
              <a:spcPct val="90000"/>
            </a:lnSpc>
            <a:spcBef>
              <a:spcPct val="0"/>
            </a:spcBef>
            <a:spcAft>
              <a:spcPct val="35000"/>
            </a:spcAft>
            <a:buNone/>
          </a:pPr>
          <a:r>
            <a:rPr lang="en-US" sz="2500" kern="1200" dirty="0"/>
            <a:t> </a:t>
          </a:r>
        </a:p>
      </dsp:txBody>
      <dsp:txXfrm>
        <a:off x="6161848" y="2645426"/>
        <a:ext cx="1921344" cy="3842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D1071-6E02-40F7-B34A-AE39C3406620}">
      <dsp:nvSpPr>
        <dsp:cNvPr id="0" name=""/>
        <dsp:cNvSpPr/>
      </dsp:nvSpPr>
      <dsp:spPr>
        <a:xfrm>
          <a:off x="90412" y="1981198"/>
          <a:ext cx="1921344" cy="192134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86EB5C-F75C-4E22-889F-4CE61D6475E1}">
      <dsp:nvSpPr>
        <dsp:cNvPr id="0" name=""/>
        <dsp:cNvSpPr/>
      </dsp:nvSpPr>
      <dsp:spPr>
        <a:xfrm rot="16200000">
          <a:off x="-755882" y="4827305"/>
          <a:ext cx="1921344" cy="38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b" anchorCtr="0">
          <a:noAutofit/>
        </a:bodyPr>
        <a:lstStyle/>
        <a:p>
          <a:pPr marL="0" lvl="0" indent="0" algn="l" defTabSz="1111250">
            <a:lnSpc>
              <a:spcPct val="90000"/>
            </a:lnSpc>
            <a:spcBef>
              <a:spcPct val="0"/>
            </a:spcBef>
            <a:spcAft>
              <a:spcPct val="35000"/>
            </a:spcAft>
            <a:buNone/>
          </a:pPr>
          <a:r>
            <a:rPr lang="en-US" sz="2500" kern="1200" dirty="0"/>
            <a:t> </a:t>
          </a:r>
        </a:p>
      </dsp:txBody>
      <dsp:txXfrm>
        <a:off x="-755882" y="4827305"/>
        <a:ext cx="1921344" cy="384268"/>
      </dsp:txXfrm>
    </dsp:sp>
    <dsp:sp modelId="{94CC856F-58CF-478F-9605-4CE0B128AB44}">
      <dsp:nvSpPr>
        <dsp:cNvPr id="0" name=""/>
        <dsp:cNvSpPr/>
      </dsp:nvSpPr>
      <dsp:spPr>
        <a:xfrm>
          <a:off x="78912" y="4022819"/>
          <a:ext cx="1921344" cy="1921344"/>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2FB527-0E8B-40D8-8175-C13E4A944683}">
      <dsp:nvSpPr>
        <dsp:cNvPr id="0" name=""/>
        <dsp:cNvSpPr/>
      </dsp:nvSpPr>
      <dsp:spPr>
        <a:xfrm rot="16200000">
          <a:off x="1550028" y="4827305"/>
          <a:ext cx="1921344" cy="38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b" anchorCtr="0">
          <a:noAutofit/>
        </a:bodyPr>
        <a:lstStyle/>
        <a:p>
          <a:pPr marL="0" lvl="0" indent="0" algn="l" defTabSz="1111250">
            <a:lnSpc>
              <a:spcPct val="90000"/>
            </a:lnSpc>
            <a:spcBef>
              <a:spcPct val="0"/>
            </a:spcBef>
            <a:spcAft>
              <a:spcPct val="35000"/>
            </a:spcAft>
            <a:buNone/>
          </a:pPr>
          <a:r>
            <a:rPr lang="en-US" sz="2500" kern="1200" dirty="0"/>
            <a:t> </a:t>
          </a:r>
        </a:p>
      </dsp:txBody>
      <dsp:txXfrm>
        <a:off x="1550028" y="4827305"/>
        <a:ext cx="1921344" cy="384268"/>
      </dsp:txXfrm>
    </dsp:sp>
    <dsp:sp modelId="{498C21FD-4D21-47AC-A82F-3C4AC33B0F27}">
      <dsp:nvSpPr>
        <dsp:cNvPr id="0" name=""/>
        <dsp:cNvSpPr/>
      </dsp:nvSpPr>
      <dsp:spPr>
        <a:xfrm>
          <a:off x="7086602" y="4058767"/>
          <a:ext cx="1921344" cy="192134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0156ED-CD99-4364-ACC8-03B6D5252AD8}">
      <dsp:nvSpPr>
        <dsp:cNvPr id="0" name=""/>
        <dsp:cNvSpPr/>
      </dsp:nvSpPr>
      <dsp:spPr>
        <a:xfrm rot="16200000">
          <a:off x="3855938" y="4827305"/>
          <a:ext cx="1921344" cy="38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b" anchorCtr="0">
          <a:noAutofit/>
        </a:bodyPr>
        <a:lstStyle/>
        <a:p>
          <a:pPr marL="0" lvl="0" indent="0" algn="l" defTabSz="1111250">
            <a:lnSpc>
              <a:spcPct val="90000"/>
            </a:lnSpc>
            <a:spcBef>
              <a:spcPct val="0"/>
            </a:spcBef>
            <a:spcAft>
              <a:spcPct val="35000"/>
            </a:spcAft>
            <a:buNone/>
          </a:pPr>
          <a:r>
            <a:rPr lang="en-US" sz="2500" kern="1200" dirty="0"/>
            <a:t> </a:t>
          </a:r>
        </a:p>
      </dsp:txBody>
      <dsp:txXfrm>
        <a:off x="3855938" y="4827305"/>
        <a:ext cx="1921344" cy="384268"/>
      </dsp:txXfrm>
    </dsp:sp>
    <dsp:sp modelId="{A1DAF415-6D6A-4A25-B79D-AF48619C0954}">
      <dsp:nvSpPr>
        <dsp:cNvPr id="0" name=""/>
        <dsp:cNvSpPr/>
      </dsp:nvSpPr>
      <dsp:spPr>
        <a:xfrm>
          <a:off x="106137" y="3"/>
          <a:ext cx="1921344" cy="1921344"/>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6B7449-CC3D-47C5-A0ED-5EB6161E3E1C}">
      <dsp:nvSpPr>
        <dsp:cNvPr id="0" name=""/>
        <dsp:cNvSpPr/>
      </dsp:nvSpPr>
      <dsp:spPr>
        <a:xfrm rot="16200000">
          <a:off x="1550028" y="2645426"/>
          <a:ext cx="1921344" cy="38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b" anchorCtr="0">
          <a:noAutofit/>
        </a:bodyPr>
        <a:lstStyle/>
        <a:p>
          <a:pPr marL="0" lvl="0" indent="0" algn="l" defTabSz="1111250">
            <a:lnSpc>
              <a:spcPct val="90000"/>
            </a:lnSpc>
            <a:spcBef>
              <a:spcPct val="0"/>
            </a:spcBef>
            <a:spcAft>
              <a:spcPct val="35000"/>
            </a:spcAft>
            <a:buNone/>
          </a:pPr>
          <a:r>
            <a:rPr lang="en-US" sz="2500" kern="1200" dirty="0"/>
            <a:t> </a:t>
          </a:r>
        </a:p>
      </dsp:txBody>
      <dsp:txXfrm>
        <a:off x="1550028" y="2645426"/>
        <a:ext cx="1921344" cy="384268"/>
      </dsp:txXfrm>
    </dsp:sp>
    <dsp:sp modelId="{7CD64683-A3D8-4353-A5EA-09D97BA84F0E}">
      <dsp:nvSpPr>
        <dsp:cNvPr id="0" name=""/>
        <dsp:cNvSpPr/>
      </dsp:nvSpPr>
      <dsp:spPr>
        <a:xfrm>
          <a:off x="7086602" y="2057398"/>
          <a:ext cx="1921344" cy="192134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3E89FE-B46A-4972-80D0-02E04ACA7A4E}">
      <dsp:nvSpPr>
        <dsp:cNvPr id="0" name=""/>
        <dsp:cNvSpPr/>
      </dsp:nvSpPr>
      <dsp:spPr>
        <a:xfrm rot="16200000">
          <a:off x="3855938" y="2645426"/>
          <a:ext cx="1921344" cy="38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b" anchorCtr="0">
          <a:noAutofit/>
        </a:bodyPr>
        <a:lstStyle/>
        <a:p>
          <a:pPr marL="0" lvl="0" indent="0" algn="l" defTabSz="1111250">
            <a:lnSpc>
              <a:spcPct val="90000"/>
            </a:lnSpc>
            <a:spcBef>
              <a:spcPct val="0"/>
            </a:spcBef>
            <a:spcAft>
              <a:spcPct val="35000"/>
            </a:spcAft>
            <a:buNone/>
          </a:pPr>
          <a:r>
            <a:rPr lang="en-US" sz="2500" kern="1200" dirty="0"/>
            <a:t> </a:t>
          </a:r>
        </a:p>
      </dsp:txBody>
      <dsp:txXfrm>
        <a:off x="3855938" y="2645426"/>
        <a:ext cx="1921344" cy="384268"/>
      </dsp:txXfrm>
    </dsp:sp>
    <dsp:sp modelId="{5FE83C46-B541-445D-AB71-11A321EB8EC0}">
      <dsp:nvSpPr>
        <dsp:cNvPr id="0" name=""/>
        <dsp:cNvSpPr/>
      </dsp:nvSpPr>
      <dsp:spPr>
        <a:xfrm>
          <a:off x="7086591" y="76204"/>
          <a:ext cx="1921344" cy="1921344"/>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A65E8B-14A1-4EDB-9DE6-4FFEA8700116}">
      <dsp:nvSpPr>
        <dsp:cNvPr id="0" name=""/>
        <dsp:cNvSpPr/>
      </dsp:nvSpPr>
      <dsp:spPr>
        <a:xfrm rot="16200000">
          <a:off x="6161848" y="2645426"/>
          <a:ext cx="1921344" cy="38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b" anchorCtr="0">
          <a:noAutofit/>
        </a:bodyPr>
        <a:lstStyle/>
        <a:p>
          <a:pPr marL="0" lvl="0" indent="0" algn="l" defTabSz="1111250">
            <a:lnSpc>
              <a:spcPct val="90000"/>
            </a:lnSpc>
            <a:spcBef>
              <a:spcPct val="0"/>
            </a:spcBef>
            <a:spcAft>
              <a:spcPct val="35000"/>
            </a:spcAft>
            <a:buNone/>
          </a:pPr>
          <a:r>
            <a:rPr lang="en-US" sz="2500" kern="1200" dirty="0"/>
            <a:t> </a:t>
          </a:r>
        </a:p>
      </dsp:txBody>
      <dsp:txXfrm>
        <a:off x="6161848" y="2645426"/>
        <a:ext cx="1921344" cy="3842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D1071-6E02-40F7-B34A-AE39C3406620}">
      <dsp:nvSpPr>
        <dsp:cNvPr id="0" name=""/>
        <dsp:cNvSpPr/>
      </dsp:nvSpPr>
      <dsp:spPr>
        <a:xfrm>
          <a:off x="90412" y="1981198"/>
          <a:ext cx="1921344" cy="192134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86EB5C-F75C-4E22-889F-4CE61D6475E1}">
      <dsp:nvSpPr>
        <dsp:cNvPr id="0" name=""/>
        <dsp:cNvSpPr/>
      </dsp:nvSpPr>
      <dsp:spPr>
        <a:xfrm rot="16200000">
          <a:off x="-755882" y="4827305"/>
          <a:ext cx="1921344" cy="38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b" anchorCtr="0">
          <a:noAutofit/>
        </a:bodyPr>
        <a:lstStyle/>
        <a:p>
          <a:pPr marL="0" lvl="0" indent="0" algn="l" defTabSz="1111250">
            <a:lnSpc>
              <a:spcPct val="90000"/>
            </a:lnSpc>
            <a:spcBef>
              <a:spcPct val="0"/>
            </a:spcBef>
            <a:spcAft>
              <a:spcPct val="35000"/>
            </a:spcAft>
            <a:buNone/>
          </a:pPr>
          <a:r>
            <a:rPr lang="en-US" sz="2500" kern="1200" dirty="0"/>
            <a:t> </a:t>
          </a:r>
        </a:p>
      </dsp:txBody>
      <dsp:txXfrm>
        <a:off x="-755882" y="4827305"/>
        <a:ext cx="1921344" cy="384268"/>
      </dsp:txXfrm>
    </dsp:sp>
    <dsp:sp modelId="{94CC856F-58CF-478F-9605-4CE0B128AB44}">
      <dsp:nvSpPr>
        <dsp:cNvPr id="0" name=""/>
        <dsp:cNvSpPr/>
      </dsp:nvSpPr>
      <dsp:spPr>
        <a:xfrm>
          <a:off x="78912" y="4022819"/>
          <a:ext cx="1921344" cy="1921344"/>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2FB527-0E8B-40D8-8175-C13E4A944683}">
      <dsp:nvSpPr>
        <dsp:cNvPr id="0" name=""/>
        <dsp:cNvSpPr/>
      </dsp:nvSpPr>
      <dsp:spPr>
        <a:xfrm rot="16200000">
          <a:off x="1550028" y="4827305"/>
          <a:ext cx="1921344" cy="38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b" anchorCtr="0">
          <a:noAutofit/>
        </a:bodyPr>
        <a:lstStyle/>
        <a:p>
          <a:pPr marL="0" lvl="0" indent="0" algn="l" defTabSz="1111250">
            <a:lnSpc>
              <a:spcPct val="90000"/>
            </a:lnSpc>
            <a:spcBef>
              <a:spcPct val="0"/>
            </a:spcBef>
            <a:spcAft>
              <a:spcPct val="35000"/>
            </a:spcAft>
            <a:buNone/>
          </a:pPr>
          <a:r>
            <a:rPr lang="en-US" sz="2500" kern="1200" dirty="0"/>
            <a:t> </a:t>
          </a:r>
        </a:p>
      </dsp:txBody>
      <dsp:txXfrm>
        <a:off x="1550028" y="4827305"/>
        <a:ext cx="1921344" cy="384268"/>
      </dsp:txXfrm>
    </dsp:sp>
    <dsp:sp modelId="{498C21FD-4D21-47AC-A82F-3C4AC33B0F27}">
      <dsp:nvSpPr>
        <dsp:cNvPr id="0" name=""/>
        <dsp:cNvSpPr/>
      </dsp:nvSpPr>
      <dsp:spPr>
        <a:xfrm>
          <a:off x="7086602" y="4058767"/>
          <a:ext cx="1921344" cy="192134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0156ED-CD99-4364-ACC8-03B6D5252AD8}">
      <dsp:nvSpPr>
        <dsp:cNvPr id="0" name=""/>
        <dsp:cNvSpPr/>
      </dsp:nvSpPr>
      <dsp:spPr>
        <a:xfrm rot="16200000">
          <a:off x="3855938" y="4827305"/>
          <a:ext cx="1921344" cy="38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b" anchorCtr="0">
          <a:noAutofit/>
        </a:bodyPr>
        <a:lstStyle/>
        <a:p>
          <a:pPr marL="0" lvl="0" indent="0" algn="l" defTabSz="1111250">
            <a:lnSpc>
              <a:spcPct val="90000"/>
            </a:lnSpc>
            <a:spcBef>
              <a:spcPct val="0"/>
            </a:spcBef>
            <a:spcAft>
              <a:spcPct val="35000"/>
            </a:spcAft>
            <a:buNone/>
          </a:pPr>
          <a:r>
            <a:rPr lang="en-US" sz="2500" kern="1200" dirty="0"/>
            <a:t> </a:t>
          </a:r>
        </a:p>
      </dsp:txBody>
      <dsp:txXfrm>
        <a:off x="3855938" y="4827305"/>
        <a:ext cx="1921344" cy="384268"/>
      </dsp:txXfrm>
    </dsp:sp>
    <dsp:sp modelId="{A1DAF415-6D6A-4A25-B79D-AF48619C0954}">
      <dsp:nvSpPr>
        <dsp:cNvPr id="0" name=""/>
        <dsp:cNvSpPr/>
      </dsp:nvSpPr>
      <dsp:spPr>
        <a:xfrm>
          <a:off x="106137" y="3"/>
          <a:ext cx="1921344" cy="1921344"/>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6B7449-CC3D-47C5-A0ED-5EB6161E3E1C}">
      <dsp:nvSpPr>
        <dsp:cNvPr id="0" name=""/>
        <dsp:cNvSpPr/>
      </dsp:nvSpPr>
      <dsp:spPr>
        <a:xfrm rot="16200000">
          <a:off x="1550028" y="2645426"/>
          <a:ext cx="1921344" cy="38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b" anchorCtr="0">
          <a:noAutofit/>
        </a:bodyPr>
        <a:lstStyle/>
        <a:p>
          <a:pPr marL="0" lvl="0" indent="0" algn="l" defTabSz="1111250">
            <a:lnSpc>
              <a:spcPct val="90000"/>
            </a:lnSpc>
            <a:spcBef>
              <a:spcPct val="0"/>
            </a:spcBef>
            <a:spcAft>
              <a:spcPct val="35000"/>
            </a:spcAft>
            <a:buNone/>
          </a:pPr>
          <a:r>
            <a:rPr lang="en-US" sz="2500" kern="1200" dirty="0"/>
            <a:t> </a:t>
          </a:r>
        </a:p>
      </dsp:txBody>
      <dsp:txXfrm>
        <a:off x="1550028" y="2645426"/>
        <a:ext cx="1921344" cy="384268"/>
      </dsp:txXfrm>
    </dsp:sp>
    <dsp:sp modelId="{7CD64683-A3D8-4353-A5EA-09D97BA84F0E}">
      <dsp:nvSpPr>
        <dsp:cNvPr id="0" name=""/>
        <dsp:cNvSpPr/>
      </dsp:nvSpPr>
      <dsp:spPr>
        <a:xfrm>
          <a:off x="7086602" y="2057398"/>
          <a:ext cx="1921344" cy="192134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3E89FE-B46A-4972-80D0-02E04ACA7A4E}">
      <dsp:nvSpPr>
        <dsp:cNvPr id="0" name=""/>
        <dsp:cNvSpPr/>
      </dsp:nvSpPr>
      <dsp:spPr>
        <a:xfrm rot="16200000">
          <a:off x="3855938" y="2645426"/>
          <a:ext cx="1921344" cy="38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b" anchorCtr="0">
          <a:noAutofit/>
        </a:bodyPr>
        <a:lstStyle/>
        <a:p>
          <a:pPr marL="0" lvl="0" indent="0" algn="l" defTabSz="1111250">
            <a:lnSpc>
              <a:spcPct val="90000"/>
            </a:lnSpc>
            <a:spcBef>
              <a:spcPct val="0"/>
            </a:spcBef>
            <a:spcAft>
              <a:spcPct val="35000"/>
            </a:spcAft>
            <a:buNone/>
          </a:pPr>
          <a:r>
            <a:rPr lang="en-US" sz="2500" kern="1200" dirty="0"/>
            <a:t> </a:t>
          </a:r>
        </a:p>
      </dsp:txBody>
      <dsp:txXfrm>
        <a:off x="3855938" y="2645426"/>
        <a:ext cx="1921344" cy="384268"/>
      </dsp:txXfrm>
    </dsp:sp>
    <dsp:sp modelId="{5FE83C46-B541-445D-AB71-11A321EB8EC0}">
      <dsp:nvSpPr>
        <dsp:cNvPr id="0" name=""/>
        <dsp:cNvSpPr/>
      </dsp:nvSpPr>
      <dsp:spPr>
        <a:xfrm>
          <a:off x="7086591" y="76204"/>
          <a:ext cx="1921344" cy="1921344"/>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A65E8B-14A1-4EDB-9DE6-4FFEA8700116}">
      <dsp:nvSpPr>
        <dsp:cNvPr id="0" name=""/>
        <dsp:cNvSpPr/>
      </dsp:nvSpPr>
      <dsp:spPr>
        <a:xfrm rot="16200000">
          <a:off x="6161848" y="2645426"/>
          <a:ext cx="1921344" cy="38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b" anchorCtr="0">
          <a:noAutofit/>
        </a:bodyPr>
        <a:lstStyle/>
        <a:p>
          <a:pPr marL="0" lvl="0" indent="0" algn="l" defTabSz="1111250">
            <a:lnSpc>
              <a:spcPct val="90000"/>
            </a:lnSpc>
            <a:spcBef>
              <a:spcPct val="0"/>
            </a:spcBef>
            <a:spcAft>
              <a:spcPct val="35000"/>
            </a:spcAft>
            <a:buNone/>
          </a:pPr>
          <a:r>
            <a:rPr lang="en-US" sz="2500" kern="1200" dirty="0"/>
            <a:t> </a:t>
          </a:r>
        </a:p>
      </dsp:txBody>
      <dsp:txXfrm>
        <a:off x="6161848" y="2645426"/>
        <a:ext cx="1921344" cy="3842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D1071-6E02-40F7-B34A-AE39C3406620}">
      <dsp:nvSpPr>
        <dsp:cNvPr id="0" name=""/>
        <dsp:cNvSpPr/>
      </dsp:nvSpPr>
      <dsp:spPr>
        <a:xfrm>
          <a:off x="90412" y="1981198"/>
          <a:ext cx="1921344" cy="192134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86EB5C-F75C-4E22-889F-4CE61D6475E1}">
      <dsp:nvSpPr>
        <dsp:cNvPr id="0" name=""/>
        <dsp:cNvSpPr/>
      </dsp:nvSpPr>
      <dsp:spPr>
        <a:xfrm rot="16200000">
          <a:off x="-755882" y="4827305"/>
          <a:ext cx="1921344" cy="38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b" anchorCtr="0">
          <a:noAutofit/>
        </a:bodyPr>
        <a:lstStyle/>
        <a:p>
          <a:pPr marL="0" lvl="0" indent="0" algn="l" defTabSz="1111250">
            <a:lnSpc>
              <a:spcPct val="90000"/>
            </a:lnSpc>
            <a:spcBef>
              <a:spcPct val="0"/>
            </a:spcBef>
            <a:spcAft>
              <a:spcPct val="35000"/>
            </a:spcAft>
            <a:buNone/>
          </a:pPr>
          <a:r>
            <a:rPr lang="en-US" sz="2500" kern="1200" dirty="0"/>
            <a:t> </a:t>
          </a:r>
        </a:p>
      </dsp:txBody>
      <dsp:txXfrm>
        <a:off x="-755882" y="4827305"/>
        <a:ext cx="1921344" cy="384268"/>
      </dsp:txXfrm>
    </dsp:sp>
    <dsp:sp modelId="{94CC856F-58CF-478F-9605-4CE0B128AB44}">
      <dsp:nvSpPr>
        <dsp:cNvPr id="0" name=""/>
        <dsp:cNvSpPr/>
      </dsp:nvSpPr>
      <dsp:spPr>
        <a:xfrm>
          <a:off x="78912" y="4022819"/>
          <a:ext cx="1921344" cy="1921344"/>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2FB527-0E8B-40D8-8175-C13E4A944683}">
      <dsp:nvSpPr>
        <dsp:cNvPr id="0" name=""/>
        <dsp:cNvSpPr/>
      </dsp:nvSpPr>
      <dsp:spPr>
        <a:xfrm rot="16200000">
          <a:off x="1550028" y="4827305"/>
          <a:ext cx="1921344" cy="38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b" anchorCtr="0">
          <a:noAutofit/>
        </a:bodyPr>
        <a:lstStyle/>
        <a:p>
          <a:pPr marL="0" lvl="0" indent="0" algn="l" defTabSz="1111250">
            <a:lnSpc>
              <a:spcPct val="90000"/>
            </a:lnSpc>
            <a:spcBef>
              <a:spcPct val="0"/>
            </a:spcBef>
            <a:spcAft>
              <a:spcPct val="35000"/>
            </a:spcAft>
            <a:buNone/>
          </a:pPr>
          <a:r>
            <a:rPr lang="en-US" sz="2500" kern="1200" dirty="0"/>
            <a:t> </a:t>
          </a:r>
        </a:p>
      </dsp:txBody>
      <dsp:txXfrm>
        <a:off x="1550028" y="4827305"/>
        <a:ext cx="1921344" cy="384268"/>
      </dsp:txXfrm>
    </dsp:sp>
    <dsp:sp modelId="{498C21FD-4D21-47AC-A82F-3C4AC33B0F27}">
      <dsp:nvSpPr>
        <dsp:cNvPr id="0" name=""/>
        <dsp:cNvSpPr/>
      </dsp:nvSpPr>
      <dsp:spPr>
        <a:xfrm>
          <a:off x="7086602" y="4058767"/>
          <a:ext cx="1921344" cy="192134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0156ED-CD99-4364-ACC8-03B6D5252AD8}">
      <dsp:nvSpPr>
        <dsp:cNvPr id="0" name=""/>
        <dsp:cNvSpPr/>
      </dsp:nvSpPr>
      <dsp:spPr>
        <a:xfrm rot="16200000">
          <a:off x="3855938" y="4827305"/>
          <a:ext cx="1921344" cy="38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b" anchorCtr="0">
          <a:noAutofit/>
        </a:bodyPr>
        <a:lstStyle/>
        <a:p>
          <a:pPr marL="0" lvl="0" indent="0" algn="l" defTabSz="1111250">
            <a:lnSpc>
              <a:spcPct val="90000"/>
            </a:lnSpc>
            <a:spcBef>
              <a:spcPct val="0"/>
            </a:spcBef>
            <a:spcAft>
              <a:spcPct val="35000"/>
            </a:spcAft>
            <a:buNone/>
          </a:pPr>
          <a:r>
            <a:rPr lang="en-US" sz="2500" kern="1200" dirty="0"/>
            <a:t> </a:t>
          </a:r>
        </a:p>
      </dsp:txBody>
      <dsp:txXfrm>
        <a:off x="3855938" y="4827305"/>
        <a:ext cx="1921344" cy="384268"/>
      </dsp:txXfrm>
    </dsp:sp>
    <dsp:sp modelId="{A1DAF415-6D6A-4A25-B79D-AF48619C0954}">
      <dsp:nvSpPr>
        <dsp:cNvPr id="0" name=""/>
        <dsp:cNvSpPr/>
      </dsp:nvSpPr>
      <dsp:spPr>
        <a:xfrm>
          <a:off x="106137" y="3"/>
          <a:ext cx="1921344" cy="1921344"/>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6B7449-CC3D-47C5-A0ED-5EB6161E3E1C}">
      <dsp:nvSpPr>
        <dsp:cNvPr id="0" name=""/>
        <dsp:cNvSpPr/>
      </dsp:nvSpPr>
      <dsp:spPr>
        <a:xfrm rot="16200000">
          <a:off x="1550028" y="2645426"/>
          <a:ext cx="1921344" cy="38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b" anchorCtr="0">
          <a:noAutofit/>
        </a:bodyPr>
        <a:lstStyle/>
        <a:p>
          <a:pPr marL="0" lvl="0" indent="0" algn="l" defTabSz="1111250">
            <a:lnSpc>
              <a:spcPct val="90000"/>
            </a:lnSpc>
            <a:spcBef>
              <a:spcPct val="0"/>
            </a:spcBef>
            <a:spcAft>
              <a:spcPct val="35000"/>
            </a:spcAft>
            <a:buNone/>
          </a:pPr>
          <a:r>
            <a:rPr lang="en-US" sz="2500" kern="1200" dirty="0"/>
            <a:t> </a:t>
          </a:r>
        </a:p>
      </dsp:txBody>
      <dsp:txXfrm>
        <a:off x="1550028" y="2645426"/>
        <a:ext cx="1921344" cy="384268"/>
      </dsp:txXfrm>
    </dsp:sp>
    <dsp:sp modelId="{7CD64683-A3D8-4353-A5EA-09D97BA84F0E}">
      <dsp:nvSpPr>
        <dsp:cNvPr id="0" name=""/>
        <dsp:cNvSpPr/>
      </dsp:nvSpPr>
      <dsp:spPr>
        <a:xfrm>
          <a:off x="7086602" y="2057398"/>
          <a:ext cx="1921344" cy="192134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3E89FE-B46A-4972-80D0-02E04ACA7A4E}">
      <dsp:nvSpPr>
        <dsp:cNvPr id="0" name=""/>
        <dsp:cNvSpPr/>
      </dsp:nvSpPr>
      <dsp:spPr>
        <a:xfrm rot="16200000">
          <a:off x="3855938" y="2645426"/>
          <a:ext cx="1921344" cy="38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b" anchorCtr="0">
          <a:noAutofit/>
        </a:bodyPr>
        <a:lstStyle/>
        <a:p>
          <a:pPr marL="0" lvl="0" indent="0" algn="l" defTabSz="1111250">
            <a:lnSpc>
              <a:spcPct val="90000"/>
            </a:lnSpc>
            <a:spcBef>
              <a:spcPct val="0"/>
            </a:spcBef>
            <a:spcAft>
              <a:spcPct val="35000"/>
            </a:spcAft>
            <a:buNone/>
          </a:pPr>
          <a:r>
            <a:rPr lang="en-US" sz="2500" kern="1200" dirty="0"/>
            <a:t> </a:t>
          </a:r>
        </a:p>
      </dsp:txBody>
      <dsp:txXfrm>
        <a:off x="3855938" y="2645426"/>
        <a:ext cx="1921344" cy="384268"/>
      </dsp:txXfrm>
    </dsp:sp>
    <dsp:sp modelId="{5FE83C46-B541-445D-AB71-11A321EB8EC0}">
      <dsp:nvSpPr>
        <dsp:cNvPr id="0" name=""/>
        <dsp:cNvSpPr/>
      </dsp:nvSpPr>
      <dsp:spPr>
        <a:xfrm>
          <a:off x="7086591" y="76204"/>
          <a:ext cx="1921344" cy="1921344"/>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A65E8B-14A1-4EDB-9DE6-4FFEA8700116}">
      <dsp:nvSpPr>
        <dsp:cNvPr id="0" name=""/>
        <dsp:cNvSpPr/>
      </dsp:nvSpPr>
      <dsp:spPr>
        <a:xfrm rot="16200000">
          <a:off x="6161848" y="2645426"/>
          <a:ext cx="1921344" cy="38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b" anchorCtr="0">
          <a:noAutofit/>
        </a:bodyPr>
        <a:lstStyle/>
        <a:p>
          <a:pPr marL="0" lvl="0" indent="0" algn="l" defTabSz="1111250">
            <a:lnSpc>
              <a:spcPct val="90000"/>
            </a:lnSpc>
            <a:spcBef>
              <a:spcPct val="0"/>
            </a:spcBef>
            <a:spcAft>
              <a:spcPct val="35000"/>
            </a:spcAft>
            <a:buNone/>
          </a:pPr>
          <a:r>
            <a:rPr lang="en-US" sz="2500" kern="1200" dirty="0"/>
            <a:t> </a:t>
          </a:r>
        </a:p>
      </dsp:txBody>
      <dsp:txXfrm>
        <a:off x="6161848" y="2645426"/>
        <a:ext cx="1921344" cy="3842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D1071-6E02-40F7-B34A-AE39C3406620}">
      <dsp:nvSpPr>
        <dsp:cNvPr id="0" name=""/>
        <dsp:cNvSpPr/>
      </dsp:nvSpPr>
      <dsp:spPr>
        <a:xfrm>
          <a:off x="90412" y="1981198"/>
          <a:ext cx="1921344" cy="192134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86EB5C-F75C-4E22-889F-4CE61D6475E1}">
      <dsp:nvSpPr>
        <dsp:cNvPr id="0" name=""/>
        <dsp:cNvSpPr/>
      </dsp:nvSpPr>
      <dsp:spPr>
        <a:xfrm rot="16200000">
          <a:off x="-755882" y="4827305"/>
          <a:ext cx="1921344" cy="38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b" anchorCtr="0">
          <a:noAutofit/>
        </a:bodyPr>
        <a:lstStyle/>
        <a:p>
          <a:pPr marL="0" lvl="0" indent="0" algn="l" defTabSz="1111250">
            <a:lnSpc>
              <a:spcPct val="90000"/>
            </a:lnSpc>
            <a:spcBef>
              <a:spcPct val="0"/>
            </a:spcBef>
            <a:spcAft>
              <a:spcPct val="35000"/>
            </a:spcAft>
            <a:buNone/>
          </a:pPr>
          <a:r>
            <a:rPr lang="en-US" sz="2500" kern="1200" dirty="0"/>
            <a:t> </a:t>
          </a:r>
        </a:p>
      </dsp:txBody>
      <dsp:txXfrm>
        <a:off x="-755882" y="4827305"/>
        <a:ext cx="1921344" cy="384268"/>
      </dsp:txXfrm>
    </dsp:sp>
    <dsp:sp modelId="{94CC856F-58CF-478F-9605-4CE0B128AB44}">
      <dsp:nvSpPr>
        <dsp:cNvPr id="0" name=""/>
        <dsp:cNvSpPr/>
      </dsp:nvSpPr>
      <dsp:spPr>
        <a:xfrm>
          <a:off x="78912" y="4022819"/>
          <a:ext cx="1921344" cy="1921344"/>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2FB527-0E8B-40D8-8175-C13E4A944683}">
      <dsp:nvSpPr>
        <dsp:cNvPr id="0" name=""/>
        <dsp:cNvSpPr/>
      </dsp:nvSpPr>
      <dsp:spPr>
        <a:xfrm rot="16200000">
          <a:off x="1550028" y="4827305"/>
          <a:ext cx="1921344" cy="38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b" anchorCtr="0">
          <a:noAutofit/>
        </a:bodyPr>
        <a:lstStyle/>
        <a:p>
          <a:pPr marL="0" lvl="0" indent="0" algn="l" defTabSz="1111250">
            <a:lnSpc>
              <a:spcPct val="90000"/>
            </a:lnSpc>
            <a:spcBef>
              <a:spcPct val="0"/>
            </a:spcBef>
            <a:spcAft>
              <a:spcPct val="35000"/>
            </a:spcAft>
            <a:buNone/>
          </a:pPr>
          <a:r>
            <a:rPr lang="en-US" sz="2500" kern="1200" dirty="0"/>
            <a:t> </a:t>
          </a:r>
        </a:p>
      </dsp:txBody>
      <dsp:txXfrm>
        <a:off x="1550028" y="4827305"/>
        <a:ext cx="1921344" cy="384268"/>
      </dsp:txXfrm>
    </dsp:sp>
    <dsp:sp modelId="{498C21FD-4D21-47AC-A82F-3C4AC33B0F27}">
      <dsp:nvSpPr>
        <dsp:cNvPr id="0" name=""/>
        <dsp:cNvSpPr/>
      </dsp:nvSpPr>
      <dsp:spPr>
        <a:xfrm>
          <a:off x="7086602" y="4058767"/>
          <a:ext cx="1921344" cy="192134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0156ED-CD99-4364-ACC8-03B6D5252AD8}">
      <dsp:nvSpPr>
        <dsp:cNvPr id="0" name=""/>
        <dsp:cNvSpPr/>
      </dsp:nvSpPr>
      <dsp:spPr>
        <a:xfrm rot="16200000">
          <a:off x="3855938" y="4827305"/>
          <a:ext cx="1921344" cy="38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b" anchorCtr="0">
          <a:noAutofit/>
        </a:bodyPr>
        <a:lstStyle/>
        <a:p>
          <a:pPr marL="0" lvl="0" indent="0" algn="l" defTabSz="1111250">
            <a:lnSpc>
              <a:spcPct val="90000"/>
            </a:lnSpc>
            <a:spcBef>
              <a:spcPct val="0"/>
            </a:spcBef>
            <a:spcAft>
              <a:spcPct val="35000"/>
            </a:spcAft>
            <a:buNone/>
          </a:pPr>
          <a:r>
            <a:rPr lang="en-US" sz="2500" kern="1200" dirty="0"/>
            <a:t> </a:t>
          </a:r>
        </a:p>
      </dsp:txBody>
      <dsp:txXfrm>
        <a:off x="3855938" y="4827305"/>
        <a:ext cx="1921344" cy="384268"/>
      </dsp:txXfrm>
    </dsp:sp>
    <dsp:sp modelId="{A1DAF415-6D6A-4A25-B79D-AF48619C0954}">
      <dsp:nvSpPr>
        <dsp:cNvPr id="0" name=""/>
        <dsp:cNvSpPr/>
      </dsp:nvSpPr>
      <dsp:spPr>
        <a:xfrm>
          <a:off x="106137" y="3"/>
          <a:ext cx="1921344" cy="1921344"/>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6B7449-CC3D-47C5-A0ED-5EB6161E3E1C}">
      <dsp:nvSpPr>
        <dsp:cNvPr id="0" name=""/>
        <dsp:cNvSpPr/>
      </dsp:nvSpPr>
      <dsp:spPr>
        <a:xfrm rot="16200000">
          <a:off x="1550028" y="2645426"/>
          <a:ext cx="1921344" cy="38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b" anchorCtr="0">
          <a:noAutofit/>
        </a:bodyPr>
        <a:lstStyle/>
        <a:p>
          <a:pPr marL="0" lvl="0" indent="0" algn="l" defTabSz="1111250">
            <a:lnSpc>
              <a:spcPct val="90000"/>
            </a:lnSpc>
            <a:spcBef>
              <a:spcPct val="0"/>
            </a:spcBef>
            <a:spcAft>
              <a:spcPct val="35000"/>
            </a:spcAft>
            <a:buNone/>
          </a:pPr>
          <a:r>
            <a:rPr lang="en-US" sz="2500" kern="1200" dirty="0"/>
            <a:t> </a:t>
          </a:r>
        </a:p>
      </dsp:txBody>
      <dsp:txXfrm>
        <a:off x="1550028" y="2645426"/>
        <a:ext cx="1921344" cy="384268"/>
      </dsp:txXfrm>
    </dsp:sp>
    <dsp:sp modelId="{7CD64683-A3D8-4353-A5EA-09D97BA84F0E}">
      <dsp:nvSpPr>
        <dsp:cNvPr id="0" name=""/>
        <dsp:cNvSpPr/>
      </dsp:nvSpPr>
      <dsp:spPr>
        <a:xfrm>
          <a:off x="7086602" y="2057398"/>
          <a:ext cx="1921344" cy="192134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3E89FE-B46A-4972-80D0-02E04ACA7A4E}">
      <dsp:nvSpPr>
        <dsp:cNvPr id="0" name=""/>
        <dsp:cNvSpPr/>
      </dsp:nvSpPr>
      <dsp:spPr>
        <a:xfrm rot="16200000">
          <a:off x="3855938" y="2645426"/>
          <a:ext cx="1921344" cy="38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b" anchorCtr="0">
          <a:noAutofit/>
        </a:bodyPr>
        <a:lstStyle/>
        <a:p>
          <a:pPr marL="0" lvl="0" indent="0" algn="l" defTabSz="1111250">
            <a:lnSpc>
              <a:spcPct val="90000"/>
            </a:lnSpc>
            <a:spcBef>
              <a:spcPct val="0"/>
            </a:spcBef>
            <a:spcAft>
              <a:spcPct val="35000"/>
            </a:spcAft>
            <a:buNone/>
          </a:pPr>
          <a:r>
            <a:rPr lang="en-US" sz="2500" kern="1200" dirty="0"/>
            <a:t> </a:t>
          </a:r>
        </a:p>
      </dsp:txBody>
      <dsp:txXfrm>
        <a:off x="3855938" y="2645426"/>
        <a:ext cx="1921344" cy="384268"/>
      </dsp:txXfrm>
    </dsp:sp>
    <dsp:sp modelId="{5FE83C46-B541-445D-AB71-11A321EB8EC0}">
      <dsp:nvSpPr>
        <dsp:cNvPr id="0" name=""/>
        <dsp:cNvSpPr/>
      </dsp:nvSpPr>
      <dsp:spPr>
        <a:xfrm>
          <a:off x="7086591" y="76204"/>
          <a:ext cx="1921344" cy="1921344"/>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A65E8B-14A1-4EDB-9DE6-4FFEA8700116}">
      <dsp:nvSpPr>
        <dsp:cNvPr id="0" name=""/>
        <dsp:cNvSpPr/>
      </dsp:nvSpPr>
      <dsp:spPr>
        <a:xfrm rot="16200000">
          <a:off x="6161848" y="2645426"/>
          <a:ext cx="1921344" cy="38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b" anchorCtr="0">
          <a:noAutofit/>
        </a:bodyPr>
        <a:lstStyle/>
        <a:p>
          <a:pPr marL="0" lvl="0" indent="0" algn="l" defTabSz="1111250">
            <a:lnSpc>
              <a:spcPct val="90000"/>
            </a:lnSpc>
            <a:spcBef>
              <a:spcPct val="0"/>
            </a:spcBef>
            <a:spcAft>
              <a:spcPct val="35000"/>
            </a:spcAft>
            <a:buNone/>
          </a:pPr>
          <a:r>
            <a:rPr lang="en-US" sz="2500" kern="1200" dirty="0"/>
            <a:t> </a:t>
          </a:r>
        </a:p>
      </dsp:txBody>
      <dsp:txXfrm>
        <a:off x="6161848" y="2645426"/>
        <a:ext cx="1921344" cy="3842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D1071-6E02-40F7-B34A-AE39C3406620}">
      <dsp:nvSpPr>
        <dsp:cNvPr id="0" name=""/>
        <dsp:cNvSpPr/>
      </dsp:nvSpPr>
      <dsp:spPr>
        <a:xfrm>
          <a:off x="90412" y="1981198"/>
          <a:ext cx="1921344" cy="192134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86EB5C-F75C-4E22-889F-4CE61D6475E1}">
      <dsp:nvSpPr>
        <dsp:cNvPr id="0" name=""/>
        <dsp:cNvSpPr/>
      </dsp:nvSpPr>
      <dsp:spPr>
        <a:xfrm rot="16200000">
          <a:off x="-755882" y="4827305"/>
          <a:ext cx="1921344" cy="38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b" anchorCtr="0">
          <a:noAutofit/>
        </a:bodyPr>
        <a:lstStyle/>
        <a:p>
          <a:pPr marL="0" lvl="0" indent="0" algn="l" defTabSz="1111250">
            <a:lnSpc>
              <a:spcPct val="90000"/>
            </a:lnSpc>
            <a:spcBef>
              <a:spcPct val="0"/>
            </a:spcBef>
            <a:spcAft>
              <a:spcPct val="35000"/>
            </a:spcAft>
            <a:buNone/>
          </a:pPr>
          <a:r>
            <a:rPr lang="en-US" sz="2500" kern="1200" dirty="0"/>
            <a:t> </a:t>
          </a:r>
        </a:p>
      </dsp:txBody>
      <dsp:txXfrm>
        <a:off x="-755882" y="4827305"/>
        <a:ext cx="1921344" cy="384268"/>
      </dsp:txXfrm>
    </dsp:sp>
    <dsp:sp modelId="{94CC856F-58CF-478F-9605-4CE0B128AB44}">
      <dsp:nvSpPr>
        <dsp:cNvPr id="0" name=""/>
        <dsp:cNvSpPr/>
      </dsp:nvSpPr>
      <dsp:spPr>
        <a:xfrm>
          <a:off x="78912" y="4022819"/>
          <a:ext cx="1921344" cy="1921344"/>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2FB527-0E8B-40D8-8175-C13E4A944683}">
      <dsp:nvSpPr>
        <dsp:cNvPr id="0" name=""/>
        <dsp:cNvSpPr/>
      </dsp:nvSpPr>
      <dsp:spPr>
        <a:xfrm rot="16200000">
          <a:off x="1550028" y="4827305"/>
          <a:ext cx="1921344" cy="38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b" anchorCtr="0">
          <a:noAutofit/>
        </a:bodyPr>
        <a:lstStyle/>
        <a:p>
          <a:pPr marL="0" lvl="0" indent="0" algn="l" defTabSz="1111250">
            <a:lnSpc>
              <a:spcPct val="90000"/>
            </a:lnSpc>
            <a:spcBef>
              <a:spcPct val="0"/>
            </a:spcBef>
            <a:spcAft>
              <a:spcPct val="35000"/>
            </a:spcAft>
            <a:buNone/>
          </a:pPr>
          <a:r>
            <a:rPr lang="en-US" sz="2500" kern="1200" dirty="0"/>
            <a:t> </a:t>
          </a:r>
        </a:p>
      </dsp:txBody>
      <dsp:txXfrm>
        <a:off x="1550028" y="4827305"/>
        <a:ext cx="1921344" cy="384268"/>
      </dsp:txXfrm>
    </dsp:sp>
    <dsp:sp modelId="{498C21FD-4D21-47AC-A82F-3C4AC33B0F27}">
      <dsp:nvSpPr>
        <dsp:cNvPr id="0" name=""/>
        <dsp:cNvSpPr/>
      </dsp:nvSpPr>
      <dsp:spPr>
        <a:xfrm>
          <a:off x="7086602" y="4058767"/>
          <a:ext cx="1921344" cy="192134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0156ED-CD99-4364-ACC8-03B6D5252AD8}">
      <dsp:nvSpPr>
        <dsp:cNvPr id="0" name=""/>
        <dsp:cNvSpPr/>
      </dsp:nvSpPr>
      <dsp:spPr>
        <a:xfrm rot="16200000">
          <a:off x="3855938" y="4827305"/>
          <a:ext cx="1921344" cy="38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b" anchorCtr="0">
          <a:noAutofit/>
        </a:bodyPr>
        <a:lstStyle/>
        <a:p>
          <a:pPr marL="0" lvl="0" indent="0" algn="l" defTabSz="1111250">
            <a:lnSpc>
              <a:spcPct val="90000"/>
            </a:lnSpc>
            <a:spcBef>
              <a:spcPct val="0"/>
            </a:spcBef>
            <a:spcAft>
              <a:spcPct val="35000"/>
            </a:spcAft>
            <a:buNone/>
          </a:pPr>
          <a:r>
            <a:rPr lang="en-US" sz="2500" kern="1200" dirty="0"/>
            <a:t> </a:t>
          </a:r>
        </a:p>
      </dsp:txBody>
      <dsp:txXfrm>
        <a:off x="3855938" y="4827305"/>
        <a:ext cx="1921344" cy="384268"/>
      </dsp:txXfrm>
    </dsp:sp>
    <dsp:sp modelId="{A1DAF415-6D6A-4A25-B79D-AF48619C0954}">
      <dsp:nvSpPr>
        <dsp:cNvPr id="0" name=""/>
        <dsp:cNvSpPr/>
      </dsp:nvSpPr>
      <dsp:spPr>
        <a:xfrm>
          <a:off x="106137" y="3"/>
          <a:ext cx="1921344" cy="1921344"/>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6B7449-CC3D-47C5-A0ED-5EB6161E3E1C}">
      <dsp:nvSpPr>
        <dsp:cNvPr id="0" name=""/>
        <dsp:cNvSpPr/>
      </dsp:nvSpPr>
      <dsp:spPr>
        <a:xfrm rot="16200000">
          <a:off x="1550028" y="2645426"/>
          <a:ext cx="1921344" cy="38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b" anchorCtr="0">
          <a:noAutofit/>
        </a:bodyPr>
        <a:lstStyle/>
        <a:p>
          <a:pPr marL="0" lvl="0" indent="0" algn="l" defTabSz="1111250">
            <a:lnSpc>
              <a:spcPct val="90000"/>
            </a:lnSpc>
            <a:spcBef>
              <a:spcPct val="0"/>
            </a:spcBef>
            <a:spcAft>
              <a:spcPct val="35000"/>
            </a:spcAft>
            <a:buNone/>
          </a:pPr>
          <a:r>
            <a:rPr lang="en-US" sz="2500" kern="1200" dirty="0"/>
            <a:t> </a:t>
          </a:r>
        </a:p>
      </dsp:txBody>
      <dsp:txXfrm>
        <a:off x="1550028" y="2645426"/>
        <a:ext cx="1921344" cy="384268"/>
      </dsp:txXfrm>
    </dsp:sp>
    <dsp:sp modelId="{7CD64683-A3D8-4353-A5EA-09D97BA84F0E}">
      <dsp:nvSpPr>
        <dsp:cNvPr id="0" name=""/>
        <dsp:cNvSpPr/>
      </dsp:nvSpPr>
      <dsp:spPr>
        <a:xfrm>
          <a:off x="7086602" y="2057398"/>
          <a:ext cx="1921344" cy="192134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3E89FE-B46A-4972-80D0-02E04ACA7A4E}">
      <dsp:nvSpPr>
        <dsp:cNvPr id="0" name=""/>
        <dsp:cNvSpPr/>
      </dsp:nvSpPr>
      <dsp:spPr>
        <a:xfrm rot="16200000">
          <a:off x="3855938" y="2645426"/>
          <a:ext cx="1921344" cy="38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b" anchorCtr="0">
          <a:noAutofit/>
        </a:bodyPr>
        <a:lstStyle/>
        <a:p>
          <a:pPr marL="0" lvl="0" indent="0" algn="l" defTabSz="1111250">
            <a:lnSpc>
              <a:spcPct val="90000"/>
            </a:lnSpc>
            <a:spcBef>
              <a:spcPct val="0"/>
            </a:spcBef>
            <a:spcAft>
              <a:spcPct val="35000"/>
            </a:spcAft>
            <a:buNone/>
          </a:pPr>
          <a:r>
            <a:rPr lang="en-US" sz="2500" kern="1200" dirty="0"/>
            <a:t> </a:t>
          </a:r>
        </a:p>
      </dsp:txBody>
      <dsp:txXfrm>
        <a:off x="3855938" y="2645426"/>
        <a:ext cx="1921344" cy="384268"/>
      </dsp:txXfrm>
    </dsp:sp>
    <dsp:sp modelId="{5FE83C46-B541-445D-AB71-11A321EB8EC0}">
      <dsp:nvSpPr>
        <dsp:cNvPr id="0" name=""/>
        <dsp:cNvSpPr/>
      </dsp:nvSpPr>
      <dsp:spPr>
        <a:xfrm>
          <a:off x="7086591" y="76204"/>
          <a:ext cx="1921344" cy="1921344"/>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A65E8B-14A1-4EDB-9DE6-4FFEA8700116}">
      <dsp:nvSpPr>
        <dsp:cNvPr id="0" name=""/>
        <dsp:cNvSpPr/>
      </dsp:nvSpPr>
      <dsp:spPr>
        <a:xfrm rot="16200000">
          <a:off x="6161848" y="2645426"/>
          <a:ext cx="1921344" cy="38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b" anchorCtr="0">
          <a:noAutofit/>
        </a:bodyPr>
        <a:lstStyle/>
        <a:p>
          <a:pPr marL="0" lvl="0" indent="0" algn="l" defTabSz="1111250">
            <a:lnSpc>
              <a:spcPct val="90000"/>
            </a:lnSpc>
            <a:spcBef>
              <a:spcPct val="0"/>
            </a:spcBef>
            <a:spcAft>
              <a:spcPct val="35000"/>
            </a:spcAft>
            <a:buNone/>
          </a:pPr>
          <a:r>
            <a:rPr lang="en-US" sz="2500" kern="1200" dirty="0"/>
            <a:t> </a:t>
          </a:r>
        </a:p>
      </dsp:txBody>
      <dsp:txXfrm>
        <a:off x="6161848" y="2645426"/>
        <a:ext cx="1921344" cy="3842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D1071-6E02-40F7-B34A-AE39C3406620}">
      <dsp:nvSpPr>
        <dsp:cNvPr id="0" name=""/>
        <dsp:cNvSpPr/>
      </dsp:nvSpPr>
      <dsp:spPr>
        <a:xfrm>
          <a:off x="90412" y="1981198"/>
          <a:ext cx="1921344" cy="192134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86EB5C-F75C-4E22-889F-4CE61D6475E1}">
      <dsp:nvSpPr>
        <dsp:cNvPr id="0" name=""/>
        <dsp:cNvSpPr/>
      </dsp:nvSpPr>
      <dsp:spPr>
        <a:xfrm rot="16200000">
          <a:off x="-755882" y="4827305"/>
          <a:ext cx="1921344" cy="38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b" anchorCtr="0">
          <a:noAutofit/>
        </a:bodyPr>
        <a:lstStyle/>
        <a:p>
          <a:pPr marL="0" lvl="0" indent="0" algn="l" defTabSz="1111250">
            <a:lnSpc>
              <a:spcPct val="90000"/>
            </a:lnSpc>
            <a:spcBef>
              <a:spcPct val="0"/>
            </a:spcBef>
            <a:spcAft>
              <a:spcPct val="35000"/>
            </a:spcAft>
            <a:buNone/>
          </a:pPr>
          <a:r>
            <a:rPr lang="en-US" sz="2500" kern="1200" dirty="0"/>
            <a:t> </a:t>
          </a:r>
        </a:p>
      </dsp:txBody>
      <dsp:txXfrm>
        <a:off x="-755882" y="4827305"/>
        <a:ext cx="1921344" cy="384268"/>
      </dsp:txXfrm>
    </dsp:sp>
    <dsp:sp modelId="{94CC856F-58CF-478F-9605-4CE0B128AB44}">
      <dsp:nvSpPr>
        <dsp:cNvPr id="0" name=""/>
        <dsp:cNvSpPr/>
      </dsp:nvSpPr>
      <dsp:spPr>
        <a:xfrm>
          <a:off x="78912" y="4022819"/>
          <a:ext cx="1921344" cy="1921344"/>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2FB527-0E8B-40D8-8175-C13E4A944683}">
      <dsp:nvSpPr>
        <dsp:cNvPr id="0" name=""/>
        <dsp:cNvSpPr/>
      </dsp:nvSpPr>
      <dsp:spPr>
        <a:xfrm rot="16200000">
          <a:off x="1550028" y="4827305"/>
          <a:ext cx="1921344" cy="38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b" anchorCtr="0">
          <a:noAutofit/>
        </a:bodyPr>
        <a:lstStyle/>
        <a:p>
          <a:pPr marL="0" lvl="0" indent="0" algn="l" defTabSz="1111250">
            <a:lnSpc>
              <a:spcPct val="90000"/>
            </a:lnSpc>
            <a:spcBef>
              <a:spcPct val="0"/>
            </a:spcBef>
            <a:spcAft>
              <a:spcPct val="35000"/>
            </a:spcAft>
            <a:buNone/>
          </a:pPr>
          <a:r>
            <a:rPr lang="en-US" sz="2500" kern="1200" dirty="0"/>
            <a:t> </a:t>
          </a:r>
        </a:p>
      </dsp:txBody>
      <dsp:txXfrm>
        <a:off x="1550028" y="4827305"/>
        <a:ext cx="1921344" cy="384268"/>
      </dsp:txXfrm>
    </dsp:sp>
    <dsp:sp modelId="{498C21FD-4D21-47AC-A82F-3C4AC33B0F27}">
      <dsp:nvSpPr>
        <dsp:cNvPr id="0" name=""/>
        <dsp:cNvSpPr/>
      </dsp:nvSpPr>
      <dsp:spPr>
        <a:xfrm>
          <a:off x="7086602" y="4058767"/>
          <a:ext cx="1921344" cy="192134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0156ED-CD99-4364-ACC8-03B6D5252AD8}">
      <dsp:nvSpPr>
        <dsp:cNvPr id="0" name=""/>
        <dsp:cNvSpPr/>
      </dsp:nvSpPr>
      <dsp:spPr>
        <a:xfrm rot="16200000">
          <a:off x="3855938" y="4827305"/>
          <a:ext cx="1921344" cy="38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b" anchorCtr="0">
          <a:noAutofit/>
        </a:bodyPr>
        <a:lstStyle/>
        <a:p>
          <a:pPr marL="0" lvl="0" indent="0" algn="l" defTabSz="1111250">
            <a:lnSpc>
              <a:spcPct val="90000"/>
            </a:lnSpc>
            <a:spcBef>
              <a:spcPct val="0"/>
            </a:spcBef>
            <a:spcAft>
              <a:spcPct val="35000"/>
            </a:spcAft>
            <a:buNone/>
          </a:pPr>
          <a:r>
            <a:rPr lang="en-US" sz="2500" kern="1200" dirty="0"/>
            <a:t> </a:t>
          </a:r>
        </a:p>
      </dsp:txBody>
      <dsp:txXfrm>
        <a:off x="3855938" y="4827305"/>
        <a:ext cx="1921344" cy="384268"/>
      </dsp:txXfrm>
    </dsp:sp>
    <dsp:sp modelId="{A1DAF415-6D6A-4A25-B79D-AF48619C0954}">
      <dsp:nvSpPr>
        <dsp:cNvPr id="0" name=""/>
        <dsp:cNvSpPr/>
      </dsp:nvSpPr>
      <dsp:spPr>
        <a:xfrm>
          <a:off x="106137" y="3"/>
          <a:ext cx="1921344" cy="1921344"/>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6B7449-CC3D-47C5-A0ED-5EB6161E3E1C}">
      <dsp:nvSpPr>
        <dsp:cNvPr id="0" name=""/>
        <dsp:cNvSpPr/>
      </dsp:nvSpPr>
      <dsp:spPr>
        <a:xfrm rot="16200000">
          <a:off x="1550028" y="2645426"/>
          <a:ext cx="1921344" cy="38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b" anchorCtr="0">
          <a:noAutofit/>
        </a:bodyPr>
        <a:lstStyle/>
        <a:p>
          <a:pPr marL="0" lvl="0" indent="0" algn="l" defTabSz="1111250">
            <a:lnSpc>
              <a:spcPct val="90000"/>
            </a:lnSpc>
            <a:spcBef>
              <a:spcPct val="0"/>
            </a:spcBef>
            <a:spcAft>
              <a:spcPct val="35000"/>
            </a:spcAft>
            <a:buNone/>
          </a:pPr>
          <a:r>
            <a:rPr lang="en-US" sz="2500" kern="1200" dirty="0"/>
            <a:t> </a:t>
          </a:r>
        </a:p>
      </dsp:txBody>
      <dsp:txXfrm>
        <a:off x="1550028" y="2645426"/>
        <a:ext cx="1921344" cy="384268"/>
      </dsp:txXfrm>
    </dsp:sp>
    <dsp:sp modelId="{7CD64683-A3D8-4353-A5EA-09D97BA84F0E}">
      <dsp:nvSpPr>
        <dsp:cNvPr id="0" name=""/>
        <dsp:cNvSpPr/>
      </dsp:nvSpPr>
      <dsp:spPr>
        <a:xfrm>
          <a:off x="7086602" y="2057398"/>
          <a:ext cx="1921344" cy="192134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3E89FE-B46A-4972-80D0-02E04ACA7A4E}">
      <dsp:nvSpPr>
        <dsp:cNvPr id="0" name=""/>
        <dsp:cNvSpPr/>
      </dsp:nvSpPr>
      <dsp:spPr>
        <a:xfrm rot="16200000">
          <a:off x="3855938" y="2645426"/>
          <a:ext cx="1921344" cy="38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b" anchorCtr="0">
          <a:noAutofit/>
        </a:bodyPr>
        <a:lstStyle/>
        <a:p>
          <a:pPr marL="0" lvl="0" indent="0" algn="l" defTabSz="1111250">
            <a:lnSpc>
              <a:spcPct val="90000"/>
            </a:lnSpc>
            <a:spcBef>
              <a:spcPct val="0"/>
            </a:spcBef>
            <a:spcAft>
              <a:spcPct val="35000"/>
            </a:spcAft>
            <a:buNone/>
          </a:pPr>
          <a:r>
            <a:rPr lang="en-US" sz="2500" kern="1200" dirty="0"/>
            <a:t> </a:t>
          </a:r>
        </a:p>
      </dsp:txBody>
      <dsp:txXfrm>
        <a:off x="3855938" y="2645426"/>
        <a:ext cx="1921344" cy="384268"/>
      </dsp:txXfrm>
    </dsp:sp>
    <dsp:sp modelId="{5FE83C46-B541-445D-AB71-11A321EB8EC0}">
      <dsp:nvSpPr>
        <dsp:cNvPr id="0" name=""/>
        <dsp:cNvSpPr/>
      </dsp:nvSpPr>
      <dsp:spPr>
        <a:xfrm>
          <a:off x="7086591" y="76204"/>
          <a:ext cx="1921344" cy="1921344"/>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A65E8B-14A1-4EDB-9DE6-4FFEA8700116}">
      <dsp:nvSpPr>
        <dsp:cNvPr id="0" name=""/>
        <dsp:cNvSpPr/>
      </dsp:nvSpPr>
      <dsp:spPr>
        <a:xfrm rot="16200000">
          <a:off x="6161848" y="2645426"/>
          <a:ext cx="1921344" cy="38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b" anchorCtr="0">
          <a:noAutofit/>
        </a:bodyPr>
        <a:lstStyle/>
        <a:p>
          <a:pPr marL="0" lvl="0" indent="0" algn="l" defTabSz="1111250">
            <a:lnSpc>
              <a:spcPct val="90000"/>
            </a:lnSpc>
            <a:spcBef>
              <a:spcPct val="0"/>
            </a:spcBef>
            <a:spcAft>
              <a:spcPct val="35000"/>
            </a:spcAft>
            <a:buNone/>
          </a:pPr>
          <a:r>
            <a:rPr lang="en-US" sz="2500" kern="1200" dirty="0"/>
            <a:t> </a:t>
          </a:r>
        </a:p>
      </dsp:txBody>
      <dsp:txXfrm>
        <a:off x="6161848" y="2645426"/>
        <a:ext cx="1921344" cy="3842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D1071-6E02-40F7-B34A-AE39C3406620}">
      <dsp:nvSpPr>
        <dsp:cNvPr id="0" name=""/>
        <dsp:cNvSpPr/>
      </dsp:nvSpPr>
      <dsp:spPr>
        <a:xfrm>
          <a:off x="90412" y="1981198"/>
          <a:ext cx="1921344" cy="192134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86EB5C-F75C-4E22-889F-4CE61D6475E1}">
      <dsp:nvSpPr>
        <dsp:cNvPr id="0" name=""/>
        <dsp:cNvSpPr/>
      </dsp:nvSpPr>
      <dsp:spPr>
        <a:xfrm rot="16200000">
          <a:off x="-755882" y="4827305"/>
          <a:ext cx="1921344" cy="38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b" anchorCtr="0">
          <a:noAutofit/>
        </a:bodyPr>
        <a:lstStyle/>
        <a:p>
          <a:pPr marL="0" lvl="0" indent="0" algn="l" defTabSz="1111250">
            <a:lnSpc>
              <a:spcPct val="90000"/>
            </a:lnSpc>
            <a:spcBef>
              <a:spcPct val="0"/>
            </a:spcBef>
            <a:spcAft>
              <a:spcPct val="35000"/>
            </a:spcAft>
            <a:buNone/>
          </a:pPr>
          <a:r>
            <a:rPr lang="en-US" sz="2500" kern="1200" dirty="0"/>
            <a:t> </a:t>
          </a:r>
        </a:p>
      </dsp:txBody>
      <dsp:txXfrm>
        <a:off x="-755882" y="4827305"/>
        <a:ext cx="1921344" cy="384268"/>
      </dsp:txXfrm>
    </dsp:sp>
    <dsp:sp modelId="{94CC856F-58CF-478F-9605-4CE0B128AB44}">
      <dsp:nvSpPr>
        <dsp:cNvPr id="0" name=""/>
        <dsp:cNvSpPr/>
      </dsp:nvSpPr>
      <dsp:spPr>
        <a:xfrm>
          <a:off x="78912" y="4022819"/>
          <a:ext cx="1921344" cy="1921344"/>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2FB527-0E8B-40D8-8175-C13E4A944683}">
      <dsp:nvSpPr>
        <dsp:cNvPr id="0" name=""/>
        <dsp:cNvSpPr/>
      </dsp:nvSpPr>
      <dsp:spPr>
        <a:xfrm rot="16200000">
          <a:off x="1550028" y="4827305"/>
          <a:ext cx="1921344" cy="38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b" anchorCtr="0">
          <a:noAutofit/>
        </a:bodyPr>
        <a:lstStyle/>
        <a:p>
          <a:pPr marL="0" lvl="0" indent="0" algn="l" defTabSz="1111250">
            <a:lnSpc>
              <a:spcPct val="90000"/>
            </a:lnSpc>
            <a:spcBef>
              <a:spcPct val="0"/>
            </a:spcBef>
            <a:spcAft>
              <a:spcPct val="35000"/>
            </a:spcAft>
            <a:buNone/>
          </a:pPr>
          <a:r>
            <a:rPr lang="en-US" sz="2500" kern="1200" dirty="0"/>
            <a:t> </a:t>
          </a:r>
        </a:p>
      </dsp:txBody>
      <dsp:txXfrm>
        <a:off x="1550028" y="4827305"/>
        <a:ext cx="1921344" cy="384268"/>
      </dsp:txXfrm>
    </dsp:sp>
    <dsp:sp modelId="{498C21FD-4D21-47AC-A82F-3C4AC33B0F27}">
      <dsp:nvSpPr>
        <dsp:cNvPr id="0" name=""/>
        <dsp:cNvSpPr/>
      </dsp:nvSpPr>
      <dsp:spPr>
        <a:xfrm>
          <a:off x="7086602" y="4058767"/>
          <a:ext cx="1921344" cy="192134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0156ED-CD99-4364-ACC8-03B6D5252AD8}">
      <dsp:nvSpPr>
        <dsp:cNvPr id="0" name=""/>
        <dsp:cNvSpPr/>
      </dsp:nvSpPr>
      <dsp:spPr>
        <a:xfrm rot="16200000">
          <a:off x="3855938" y="4827305"/>
          <a:ext cx="1921344" cy="38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b" anchorCtr="0">
          <a:noAutofit/>
        </a:bodyPr>
        <a:lstStyle/>
        <a:p>
          <a:pPr marL="0" lvl="0" indent="0" algn="l" defTabSz="1111250">
            <a:lnSpc>
              <a:spcPct val="90000"/>
            </a:lnSpc>
            <a:spcBef>
              <a:spcPct val="0"/>
            </a:spcBef>
            <a:spcAft>
              <a:spcPct val="35000"/>
            </a:spcAft>
            <a:buNone/>
          </a:pPr>
          <a:r>
            <a:rPr lang="en-US" sz="2500" kern="1200" dirty="0"/>
            <a:t> </a:t>
          </a:r>
        </a:p>
      </dsp:txBody>
      <dsp:txXfrm>
        <a:off x="3855938" y="4827305"/>
        <a:ext cx="1921344" cy="384268"/>
      </dsp:txXfrm>
    </dsp:sp>
    <dsp:sp modelId="{A1DAF415-6D6A-4A25-B79D-AF48619C0954}">
      <dsp:nvSpPr>
        <dsp:cNvPr id="0" name=""/>
        <dsp:cNvSpPr/>
      </dsp:nvSpPr>
      <dsp:spPr>
        <a:xfrm>
          <a:off x="106137" y="3"/>
          <a:ext cx="1921344" cy="1921344"/>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6B7449-CC3D-47C5-A0ED-5EB6161E3E1C}">
      <dsp:nvSpPr>
        <dsp:cNvPr id="0" name=""/>
        <dsp:cNvSpPr/>
      </dsp:nvSpPr>
      <dsp:spPr>
        <a:xfrm rot="16200000">
          <a:off x="1550028" y="2645426"/>
          <a:ext cx="1921344" cy="38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b" anchorCtr="0">
          <a:noAutofit/>
        </a:bodyPr>
        <a:lstStyle/>
        <a:p>
          <a:pPr marL="0" lvl="0" indent="0" algn="l" defTabSz="1111250">
            <a:lnSpc>
              <a:spcPct val="90000"/>
            </a:lnSpc>
            <a:spcBef>
              <a:spcPct val="0"/>
            </a:spcBef>
            <a:spcAft>
              <a:spcPct val="35000"/>
            </a:spcAft>
            <a:buNone/>
          </a:pPr>
          <a:r>
            <a:rPr lang="en-US" sz="2500" kern="1200" dirty="0"/>
            <a:t> </a:t>
          </a:r>
        </a:p>
      </dsp:txBody>
      <dsp:txXfrm>
        <a:off x="1550028" y="2645426"/>
        <a:ext cx="1921344" cy="384268"/>
      </dsp:txXfrm>
    </dsp:sp>
    <dsp:sp modelId="{7CD64683-A3D8-4353-A5EA-09D97BA84F0E}">
      <dsp:nvSpPr>
        <dsp:cNvPr id="0" name=""/>
        <dsp:cNvSpPr/>
      </dsp:nvSpPr>
      <dsp:spPr>
        <a:xfrm>
          <a:off x="7086602" y="2057398"/>
          <a:ext cx="1921344" cy="192134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3E89FE-B46A-4972-80D0-02E04ACA7A4E}">
      <dsp:nvSpPr>
        <dsp:cNvPr id="0" name=""/>
        <dsp:cNvSpPr/>
      </dsp:nvSpPr>
      <dsp:spPr>
        <a:xfrm rot="16200000">
          <a:off x="3855938" y="2645426"/>
          <a:ext cx="1921344" cy="38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b" anchorCtr="0">
          <a:noAutofit/>
        </a:bodyPr>
        <a:lstStyle/>
        <a:p>
          <a:pPr marL="0" lvl="0" indent="0" algn="l" defTabSz="1111250">
            <a:lnSpc>
              <a:spcPct val="90000"/>
            </a:lnSpc>
            <a:spcBef>
              <a:spcPct val="0"/>
            </a:spcBef>
            <a:spcAft>
              <a:spcPct val="35000"/>
            </a:spcAft>
            <a:buNone/>
          </a:pPr>
          <a:r>
            <a:rPr lang="en-US" sz="2500" kern="1200" dirty="0"/>
            <a:t> </a:t>
          </a:r>
        </a:p>
      </dsp:txBody>
      <dsp:txXfrm>
        <a:off x="3855938" y="2645426"/>
        <a:ext cx="1921344" cy="384268"/>
      </dsp:txXfrm>
    </dsp:sp>
    <dsp:sp modelId="{5FE83C46-B541-445D-AB71-11A321EB8EC0}">
      <dsp:nvSpPr>
        <dsp:cNvPr id="0" name=""/>
        <dsp:cNvSpPr/>
      </dsp:nvSpPr>
      <dsp:spPr>
        <a:xfrm>
          <a:off x="7086591" y="76204"/>
          <a:ext cx="1921344" cy="1921344"/>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A65E8B-14A1-4EDB-9DE6-4FFEA8700116}">
      <dsp:nvSpPr>
        <dsp:cNvPr id="0" name=""/>
        <dsp:cNvSpPr/>
      </dsp:nvSpPr>
      <dsp:spPr>
        <a:xfrm rot="16200000">
          <a:off x="6161848" y="2645426"/>
          <a:ext cx="1921344" cy="38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b" anchorCtr="0">
          <a:noAutofit/>
        </a:bodyPr>
        <a:lstStyle/>
        <a:p>
          <a:pPr marL="0" lvl="0" indent="0" algn="l" defTabSz="1111250">
            <a:lnSpc>
              <a:spcPct val="90000"/>
            </a:lnSpc>
            <a:spcBef>
              <a:spcPct val="0"/>
            </a:spcBef>
            <a:spcAft>
              <a:spcPct val="35000"/>
            </a:spcAft>
            <a:buNone/>
          </a:pPr>
          <a:r>
            <a:rPr lang="en-US" sz="2500" kern="1200" dirty="0"/>
            <a:t> </a:t>
          </a:r>
        </a:p>
      </dsp:txBody>
      <dsp:txXfrm>
        <a:off x="6161848" y="2645426"/>
        <a:ext cx="1921344" cy="38426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D1071-6E02-40F7-B34A-AE39C3406620}">
      <dsp:nvSpPr>
        <dsp:cNvPr id="0" name=""/>
        <dsp:cNvSpPr/>
      </dsp:nvSpPr>
      <dsp:spPr>
        <a:xfrm>
          <a:off x="90412" y="1981198"/>
          <a:ext cx="1921344" cy="192134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86EB5C-F75C-4E22-889F-4CE61D6475E1}">
      <dsp:nvSpPr>
        <dsp:cNvPr id="0" name=""/>
        <dsp:cNvSpPr/>
      </dsp:nvSpPr>
      <dsp:spPr>
        <a:xfrm rot="16200000">
          <a:off x="-755882" y="4827305"/>
          <a:ext cx="1921344" cy="38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b" anchorCtr="0">
          <a:noAutofit/>
        </a:bodyPr>
        <a:lstStyle/>
        <a:p>
          <a:pPr marL="0" lvl="0" indent="0" algn="l" defTabSz="1111250">
            <a:lnSpc>
              <a:spcPct val="90000"/>
            </a:lnSpc>
            <a:spcBef>
              <a:spcPct val="0"/>
            </a:spcBef>
            <a:spcAft>
              <a:spcPct val="35000"/>
            </a:spcAft>
            <a:buNone/>
          </a:pPr>
          <a:r>
            <a:rPr lang="en-US" sz="2500" kern="1200" dirty="0"/>
            <a:t> </a:t>
          </a:r>
        </a:p>
      </dsp:txBody>
      <dsp:txXfrm>
        <a:off x="-755882" y="4827305"/>
        <a:ext cx="1921344" cy="384268"/>
      </dsp:txXfrm>
    </dsp:sp>
    <dsp:sp modelId="{94CC856F-58CF-478F-9605-4CE0B128AB44}">
      <dsp:nvSpPr>
        <dsp:cNvPr id="0" name=""/>
        <dsp:cNvSpPr/>
      </dsp:nvSpPr>
      <dsp:spPr>
        <a:xfrm>
          <a:off x="78912" y="4022819"/>
          <a:ext cx="1921344" cy="1921344"/>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2FB527-0E8B-40D8-8175-C13E4A944683}">
      <dsp:nvSpPr>
        <dsp:cNvPr id="0" name=""/>
        <dsp:cNvSpPr/>
      </dsp:nvSpPr>
      <dsp:spPr>
        <a:xfrm rot="16200000">
          <a:off x="1550028" y="4827305"/>
          <a:ext cx="1921344" cy="38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b" anchorCtr="0">
          <a:noAutofit/>
        </a:bodyPr>
        <a:lstStyle/>
        <a:p>
          <a:pPr marL="0" lvl="0" indent="0" algn="l" defTabSz="1111250">
            <a:lnSpc>
              <a:spcPct val="90000"/>
            </a:lnSpc>
            <a:spcBef>
              <a:spcPct val="0"/>
            </a:spcBef>
            <a:spcAft>
              <a:spcPct val="35000"/>
            </a:spcAft>
            <a:buNone/>
          </a:pPr>
          <a:r>
            <a:rPr lang="en-US" sz="2500" kern="1200" dirty="0"/>
            <a:t> </a:t>
          </a:r>
        </a:p>
      </dsp:txBody>
      <dsp:txXfrm>
        <a:off x="1550028" y="4827305"/>
        <a:ext cx="1921344" cy="384268"/>
      </dsp:txXfrm>
    </dsp:sp>
    <dsp:sp modelId="{498C21FD-4D21-47AC-A82F-3C4AC33B0F27}">
      <dsp:nvSpPr>
        <dsp:cNvPr id="0" name=""/>
        <dsp:cNvSpPr/>
      </dsp:nvSpPr>
      <dsp:spPr>
        <a:xfrm>
          <a:off x="7086602" y="4058767"/>
          <a:ext cx="1921344" cy="192134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0156ED-CD99-4364-ACC8-03B6D5252AD8}">
      <dsp:nvSpPr>
        <dsp:cNvPr id="0" name=""/>
        <dsp:cNvSpPr/>
      </dsp:nvSpPr>
      <dsp:spPr>
        <a:xfrm rot="16200000">
          <a:off x="3855938" y="4827305"/>
          <a:ext cx="1921344" cy="38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b" anchorCtr="0">
          <a:noAutofit/>
        </a:bodyPr>
        <a:lstStyle/>
        <a:p>
          <a:pPr marL="0" lvl="0" indent="0" algn="l" defTabSz="1111250">
            <a:lnSpc>
              <a:spcPct val="90000"/>
            </a:lnSpc>
            <a:spcBef>
              <a:spcPct val="0"/>
            </a:spcBef>
            <a:spcAft>
              <a:spcPct val="35000"/>
            </a:spcAft>
            <a:buNone/>
          </a:pPr>
          <a:r>
            <a:rPr lang="en-US" sz="2500" kern="1200" dirty="0"/>
            <a:t> </a:t>
          </a:r>
        </a:p>
      </dsp:txBody>
      <dsp:txXfrm>
        <a:off x="3855938" y="4827305"/>
        <a:ext cx="1921344" cy="384268"/>
      </dsp:txXfrm>
    </dsp:sp>
    <dsp:sp modelId="{A1DAF415-6D6A-4A25-B79D-AF48619C0954}">
      <dsp:nvSpPr>
        <dsp:cNvPr id="0" name=""/>
        <dsp:cNvSpPr/>
      </dsp:nvSpPr>
      <dsp:spPr>
        <a:xfrm>
          <a:off x="106137" y="3"/>
          <a:ext cx="1921344" cy="1921344"/>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6B7449-CC3D-47C5-A0ED-5EB6161E3E1C}">
      <dsp:nvSpPr>
        <dsp:cNvPr id="0" name=""/>
        <dsp:cNvSpPr/>
      </dsp:nvSpPr>
      <dsp:spPr>
        <a:xfrm rot="16200000">
          <a:off x="1550028" y="2645426"/>
          <a:ext cx="1921344" cy="38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b" anchorCtr="0">
          <a:noAutofit/>
        </a:bodyPr>
        <a:lstStyle/>
        <a:p>
          <a:pPr marL="0" lvl="0" indent="0" algn="l" defTabSz="1111250">
            <a:lnSpc>
              <a:spcPct val="90000"/>
            </a:lnSpc>
            <a:spcBef>
              <a:spcPct val="0"/>
            </a:spcBef>
            <a:spcAft>
              <a:spcPct val="35000"/>
            </a:spcAft>
            <a:buNone/>
          </a:pPr>
          <a:r>
            <a:rPr lang="en-US" sz="2500" kern="1200" dirty="0"/>
            <a:t> </a:t>
          </a:r>
        </a:p>
      </dsp:txBody>
      <dsp:txXfrm>
        <a:off x="1550028" y="2645426"/>
        <a:ext cx="1921344" cy="384268"/>
      </dsp:txXfrm>
    </dsp:sp>
    <dsp:sp modelId="{7CD64683-A3D8-4353-A5EA-09D97BA84F0E}">
      <dsp:nvSpPr>
        <dsp:cNvPr id="0" name=""/>
        <dsp:cNvSpPr/>
      </dsp:nvSpPr>
      <dsp:spPr>
        <a:xfrm>
          <a:off x="7086602" y="2057398"/>
          <a:ext cx="1921344" cy="192134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3E89FE-B46A-4972-80D0-02E04ACA7A4E}">
      <dsp:nvSpPr>
        <dsp:cNvPr id="0" name=""/>
        <dsp:cNvSpPr/>
      </dsp:nvSpPr>
      <dsp:spPr>
        <a:xfrm rot="16200000">
          <a:off x="3855938" y="2645426"/>
          <a:ext cx="1921344" cy="38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b" anchorCtr="0">
          <a:noAutofit/>
        </a:bodyPr>
        <a:lstStyle/>
        <a:p>
          <a:pPr marL="0" lvl="0" indent="0" algn="l" defTabSz="1111250">
            <a:lnSpc>
              <a:spcPct val="90000"/>
            </a:lnSpc>
            <a:spcBef>
              <a:spcPct val="0"/>
            </a:spcBef>
            <a:spcAft>
              <a:spcPct val="35000"/>
            </a:spcAft>
            <a:buNone/>
          </a:pPr>
          <a:r>
            <a:rPr lang="en-US" sz="2500" kern="1200" dirty="0"/>
            <a:t> </a:t>
          </a:r>
        </a:p>
      </dsp:txBody>
      <dsp:txXfrm>
        <a:off x="3855938" y="2645426"/>
        <a:ext cx="1921344" cy="384268"/>
      </dsp:txXfrm>
    </dsp:sp>
    <dsp:sp modelId="{5FE83C46-B541-445D-AB71-11A321EB8EC0}">
      <dsp:nvSpPr>
        <dsp:cNvPr id="0" name=""/>
        <dsp:cNvSpPr/>
      </dsp:nvSpPr>
      <dsp:spPr>
        <a:xfrm>
          <a:off x="7086591" y="76204"/>
          <a:ext cx="1921344" cy="1921344"/>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A65E8B-14A1-4EDB-9DE6-4FFEA8700116}">
      <dsp:nvSpPr>
        <dsp:cNvPr id="0" name=""/>
        <dsp:cNvSpPr/>
      </dsp:nvSpPr>
      <dsp:spPr>
        <a:xfrm rot="16200000">
          <a:off x="6161848" y="2645426"/>
          <a:ext cx="1921344" cy="384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 tIns="15875" rIns="15875" bIns="15875" numCol="1" spcCol="1270" anchor="b" anchorCtr="0">
          <a:noAutofit/>
        </a:bodyPr>
        <a:lstStyle/>
        <a:p>
          <a:pPr marL="0" lvl="0" indent="0" algn="l" defTabSz="1111250">
            <a:lnSpc>
              <a:spcPct val="90000"/>
            </a:lnSpc>
            <a:spcBef>
              <a:spcPct val="0"/>
            </a:spcBef>
            <a:spcAft>
              <a:spcPct val="35000"/>
            </a:spcAft>
            <a:buNone/>
          </a:pPr>
          <a:r>
            <a:rPr lang="en-US" sz="2500" kern="1200" dirty="0"/>
            <a:t> </a:t>
          </a:r>
        </a:p>
      </dsp:txBody>
      <dsp:txXfrm>
        <a:off x="6161848" y="2645426"/>
        <a:ext cx="1921344" cy="384268"/>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Blocks">
  <dgm:title val=""/>
  <dgm:desc val=""/>
  <dgm:catLst>
    <dgm:cat type="picture" pri="12000"/>
    <dgm:cat type="pictureconvert" pri="12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gt" val="5">
        <dgm:choose name="Name3">
          <dgm:if name="Name4" func="var" arg="dir" op="equ" val="norm">
            <dgm:alg type="snake">
              <dgm:param type="grDir" val="bL"/>
              <dgm:param type="bkpt" val="fixed"/>
              <dgm:param type="bkPtFixedVal" val="3"/>
              <dgm:param type="off" val="off"/>
              <dgm:param type="horzAlign" val="r"/>
              <dgm:param type="vertAlign" val="b"/>
            </dgm:alg>
          </dgm:if>
          <dgm:else name="Name5">
            <dgm:alg type="snake">
              <dgm:param type="grDir" val="bR"/>
              <dgm:param type="bkpt" val="fixed"/>
              <dgm:param type="bkPtFixedVal" val="3"/>
              <dgm:param type="off" val="off"/>
              <dgm:param type="horzAlign" val="l"/>
              <dgm:param type="vertAlign" val="b"/>
            </dgm:alg>
          </dgm:else>
        </dgm:choose>
      </dgm:if>
      <dgm:else name="Name6">
        <dgm:choose name="Name7">
          <dgm:if name="Name8" func="var" arg="dir" op="equ" val="norm">
            <dgm:alg type="snake">
              <dgm:param type="grDir" val="bL"/>
              <dgm:param type="bkpt" val="fixed"/>
              <dgm:param type="bkPtFixedVal" val="2"/>
              <dgm:param type="off" val="off"/>
              <dgm:param type="horzAlign" val="r"/>
              <dgm:param type="vertAlign" val="b"/>
            </dgm:alg>
          </dgm:if>
          <dgm:else name="Name9">
            <dgm:alg type="snake">
              <dgm:param type="grDir" val="bR"/>
              <dgm:param type="bkpt" val="fixed"/>
              <dgm:param type="bkPtFixedVal" val="2"/>
              <dgm:param type="off" val="off"/>
              <dgm:param type="horzAlign" val="l"/>
              <dgm:param type="vertAlign" val="b"/>
            </dgm:alg>
          </dgm:else>
        </dgm:choose>
      </dgm:else>
    </dgm:choose>
    <dgm:shape xmlns:r="http://schemas.openxmlformats.org/officeDocument/2006/relationships" r:blip="">
      <dgm:adjLst/>
    </dgm:shape>
    <dgm:constrLst>
      <dgm:constr type="alignOff" val="1"/>
      <dgm:constr type="primFontSz" for="des" ptType="node" op="equ" val="65"/>
      <dgm:constr type="w" for="ch" forName="composite" refType="w"/>
      <dgm:constr type="h" for="ch" forName="composite" refType="h"/>
      <dgm:constr type="sp" refType="w" refFor="ch" refForName="composite" op="equ" fact="0.113"/>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1.2"/>
        </dgm:alg>
        <dgm:shape xmlns:r="http://schemas.openxmlformats.org/officeDocument/2006/relationships" r:blip="">
          <dgm:adjLst/>
        </dgm:shape>
        <dgm:choose name="Name10">
          <dgm:if name="Name11" func="var" arg="dir" op="equ" val="norm">
            <dgm:constrLst>
              <dgm:constr type="l" for="ch" forName="Image" refType="w" refFor="ch" refForName="Image" fact="0.2"/>
              <dgm:constr type="t" for="ch" forName="Image" refType="h" fact="0"/>
              <dgm:constr type="h" for="ch" forName="Image" refType="h"/>
              <dgm:constr type="w" for="ch" forName="Image" refType="h" refFor="ch" refForName="Image" op="equ"/>
              <dgm:constr type="l" for="ch" forName="Parent" refType="w" fact="0"/>
              <dgm:constr type="t" for="ch" forName="Parent" refType="h" fact="0"/>
              <dgm:constr type="w" for="ch" forName="Parent" refType="h" refFor="ch" refForName="Image" op="equ" fact="0.2"/>
              <dgm:constr type="h" for="ch" forName="Parent" refType="h" refFor="ch" refForName="Image" op="equ"/>
            </dgm:constrLst>
          </dgm:if>
          <dgm:else name="Name12">
            <dgm:constrLst>
              <dgm:constr type="l" for="ch" forName="Image" refType="w" fact="0"/>
              <dgm:constr type="t" for="ch" forName="Image" refType="h" fact="0"/>
              <dgm:constr type="h" for="ch" forName="Image" refType="h"/>
              <dgm:constr type="w" for="ch" forName="Image" refType="h" refFor="ch" refForName="Image" op="equ"/>
              <dgm:constr type="l" for="ch" forName="Parent" refType="w" refFor="ch" refForName="Image"/>
              <dgm:constr type="t" for="ch" forName="Parent" refType="h" fact="0"/>
              <dgm:constr type="w" for="ch" forName="Parent" refType="w" refFor="ch" refForName="Image" fact="0.2"/>
              <dgm:constr type="h" for="ch" forName="Parent" refType="h" refFor="ch" refForName="Image"/>
            </dgm:constrLst>
          </dgm:else>
        </dgm:choose>
        <dgm:layoutNode name="Image" styleLbl="alignNode1">
          <dgm:alg type="sp"/>
          <dgm:shape xmlns:r="http://schemas.openxmlformats.org/officeDocument/2006/relationships" type="rect" r:blip="" blipPhldr="1">
            <dgm:adjLst/>
          </dgm:shape>
          <dgm:presOf/>
        </dgm:layoutNode>
        <dgm:layoutNode name="Parent" styleLbl="revTx">
          <dgm:varLst>
            <dgm:bulletEnabled val="1"/>
          </dgm:varLst>
          <dgm:alg type="tx">
            <dgm:param type="parTxLTRAlign" val="l"/>
            <dgm:param type="txAnchorVert" val="b"/>
            <dgm:param type="txAnchorVertCh" val="b"/>
            <dgm:param type="autoTxRot" val="grav"/>
          </dgm:alg>
          <dgm:choose name="Name13">
            <dgm:if name="Name14" func="var" arg="dir" op="equ" val="norm">
              <dgm:shape xmlns:r="http://schemas.openxmlformats.org/officeDocument/2006/relationships" rot="270" type="rect" r:blip="">
                <dgm:adjLst/>
              </dgm:shape>
            </dgm:if>
            <dgm:else name="Name15">
              <dgm:shape xmlns:r="http://schemas.openxmlformats.org/officeDocument/2006/relationships" rot="90" type="rect" r:blip="">
                <dgm:adjLst/>
              </dgm:shape>
            </dgm:else>
          </dgm:choose>
          <dgm:presOf axis="desOr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PictureAccentBlocks">
  <dgm:title val=""/>
  <dgm:desc val=""/>
  <dgm:catLst>
    <dgm:cat type="picture" pri="12000"/>
    <dgm:cat type="pictureconvert" pri="12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gt" val="5">
        <dgm:choose name="Name3">
          <dgm:if name="Name4" func="var" arg="dir" op="equ" val="norm">
            <dgm:alg type="snake">
              <dgm:param type="grDir" val="bL"/>
              <dgm:param type="bkpt" val="fixed"/>
              <dgm:param type="bkPtFixedVal" val="3"/>
              <dgm:param type="off" val="off"/>
              <dgm:param type="horzAlign" val="r"/>
              <dgm:param type="vertAlign" val="b"/>
            </dgm:alg>
          </dgm:if>
          <dgm:else name="Name5">
            <dgm:alg type="snake">
              <dgm:param type="grDir" val="bR"/>
              <dgm:param type="bkpt" val="fixed"/>
              <dgm:param type="bkPtFixedVal" val="3"/>
              <dgm:param type="off" val="off"/>
              <dgm:param type="horzAlign" val="l"/>
              <dgm:param type="vertAlign" val="b"/>
            </dgm:alg>
          </dgm:else>
        </dgm:choose>
      </dgm:if>
      <dgm:else name="Name6">
        <dgm:choose name="Name7">
          <dgm:if name="Name8" func="var" arg="dir" op="equ" val="norm">
            <dgm:alg type="snake">
              <dgm:param type="grDir" val="bL"/>
              <dgm:param type="bkpt" val="fixed"/>
              <dgm:param type="bkPtFixedVal" val="2"/>
              <dgm:param type="off" val="off"/>
              <dgm:param type="horzAlign" val="r"/>
              <dgm:param type="vertAlign" val="b"/>
            </dgm:alg>
          </dgm:if>
          <dgm:else name="Name9">
            <dgm:alg type="snake">
              <dgm:param type="grDir" val="bR"/>
              <dgm:param type="bkpt" val="fixed"/>
              <dgm:param type="bkPtFixedVal" val="2"/>
              <dgm:param type="off" val="off"/>
              <dgm:param type="horzAlign" val="l"/>
              <dgm:param type="vertAlign" val="b"/>
            </dgm:alg>
          </dgm:else>
        </dgm:choose>
      </dgm:else>
    </dgm:choose>
    <dgm:shape xmlns:r="http://schemas.openxmlformats.org/officeDocument/2006/relationships" r:blip="">
      <dgm:adjLst/>
    </dgm:shape>
    <dgm:constrLst>
      <dgm:constr type="alignOff" val="1"/>
      <dgm:constr type="primFontSz" for="des" ptType="node" op="equ" val="65"/>
      <dgm:constr type="w" for="ch" forName="composite" refType="w"/>
      <dgm:constr type="h" for="ch" forName="composite" refType="h"/>
      <dgm:constr type="sp" refType="w" refFor="ch" refForName="composite" op="equ" fact="0.113"/>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1.2"/>
        </dgm:alg>
        <dgm:shape xmlns:r="http://schemas.openxmlformats.org/officeDocument/2006/relationships" r:blip="">
          <dgm:adjLst/>
        </dgm:shape>
        <dgm:choose name="Name10">
          <dgm:if name="Name11" func="var" arg="dir" op="equ" val="norm">
            <dgm:constrLst>
              <dgm:constr type="l" for="ch" forName="Image" refType="w" refFor="ch" refForName="Image" fact="0.2"/>
              <dgm:constr type="t" for="ch" forName="Image" refType="h" fact="0"/>
              <dgm:constr type="h" for="ch" forName="Image" refType="h"/>
              <dgm:constr type="w" for="ch" forName="Image" refType="h" refFor="ch" refForName="Image" op="equ"/>
              <dgm:constr type="l" for="ch" forName="Parent" refType="w" fact="0"/>
              <dgm:constr type="t" for="ch" forName="Parent" refType="h" fact="0"/>
              <dgm:constr type="w" for="ch" forName="Parent" refType="h" refFor="ch" refForName="Image" op="equ" fact="0.2"/>
              <dgm:constr type="h" for="ch" forName="Parent" refType="h" refFor="ch" refForName="Image" op="equ"/>
            </dgm:constrLst>
          </dgm:if>
          <dgm:else name="Name12">
            <dgm:constrLst>
              <dgm:constr type="l" for="ch" forName="Image" refType="w" fact="0"/>
              <dgm:constr type="t" for="ch" forName="Image" refType="h" fact="0"/>
              <dgm:constr type="h" for="ch" forName="Image" refType="h"/>
              <dgm:constr type="w" for="ch" forName="Image" refType="h" refFor="ch" refForName="Image" op="equ"/>
              <dgm:constr type="l" for="ch" forName="Parent" refType="w" refFor="ch" refForName="Image"/>
              <dgm:constr type="t" for="ch" forName="Parent" refType="h" fact="0"/>
              <dgm:constr type="w" for="ch" forName="Parent" refType="w" refFor="ch" refForName="Image" fact="0.2"/>
              <dgm:constr type="h" for="ch" forName="Parent" refType="h" refFor="ch" refForName="Image"/>
            </dgm:constrLst>
          </dgm:else>
        </dgm:choose>
        <dgm:layoutNode name="Image" styleLbl="alignNode1">
          <dgm:alg type="sp"/>
          <dgm:shape xmlns:r="http://schemas.openxmlformats.org/officeDocument/2006/relationships" type="rect" r:blip="" blipPhldr="1">
            <dgm:adjLst/>
          </dgm:shape>
          <dgm:presOf/>
        </dgm:layoutNode>
        <dgm:layoutNode name="Parent" styleLbl="revTx">
          <dgm:varLst>
            <dgm:bulletEnabled val="1"/>
          </dgm:varLst>
          <dgm:alg type="tx">
            <dgm:param type="parTxLTRAlign" val="l"/>
            <dgm:param type="txAnchorVert" val="b"/>
            <dgm:param type="txAnchorVertCh" val="b"/>
            <dgm:param type="autoTxRot" val="grav"/>
          </dgm:alg>
          <dgm:choose name="Name13">
            <dgm:if name="Name14" func="var" arg="dir" op="equ" val="norm">
              <dgm:shape xmlns:r="http://schemas.openxmlformats.org/officeDocument/2006/relationships" rot="270" type="rect" r:blip="">
                <dgm:adjLst/>
              </dgm:shape>
            </dgm:if>
            <dgm:else name="Name15">
              <dgm:shape xmlns:r="http://schemas.openxmlformats.org/officeDocument/2006/relationships" rot="90" type="rect" r:blip="">
                <dgm:adjLst/>
              </dgm:shape>
            </dgm:else>
          </dgm:choose>
          <dgm:presOf axis="desOr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Blocks">
  <dgm:title val=""/>
  <dgm:desc val=""/>
  <dgm:catLst>
    <dgm:cat type="picture" pri="12000"/>
    <dgm:cat type="pictureconvert" pri="12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gt" val="5">
        <dgm:choose name="Name3">
          <dgm:if name="Name4" func="var" arg="dir" op="equ" val="norm">
            <dgm:alg type="snake">
              <dgm:param type="grDir" val="bL"/>
              <dgm:param type="bkpt" val="fixed"/>
              <dgm:param type="bkPtFixedVal" val="3"/>
              <dgm:param type="off" val="off"/>
              <dgm:param type="horzAlign" val="r"/>
              <dgm:param type="vertAlign" val="b"/>
            </dgm:alg>
          </dgm:if>
          <dgm:else name="Name5">
            <dgm:alg type="snake">
              <dgm:param type="grDir" val="bR"/>
              <dgm:param type="bkpt" val="fixed"/>
              <dgm:param type="bkPtFixedVal" val="3"/>
              <dgm:param type="off" val="off"/>
              <dgm:param type="horzAlign" val="l"/>
              <dgm:param type="vertAlign" val="b"/>
            </dgm:alg>
          </dgm:else>
        </dgm:choose>
      </dgm:if>
      <dgm:else name="Name6">
        <dgm:choose name="Name7">
          <dgm:if name="Name8" func="var" arg="dir" op="equ" val="norm">
            <dgm:alg type="snake">
              <dgm:param type="grDir" val="bL"/>
              <dgm:param type="bkpt" val="fixed"/>
              <dgm:param type="bkPtFixedVal" val="2"/>
              <dgm:param type="off" val="off"/>
              <dgm:param type="horzAlign" val="r"/>
              <dgm:param type="vertAlign" val="b"/>
            </dgm:alg>
          </dgm:if>
          <dgm:else name="Name9">
            <dgm:alg type="snake">
              <dgm:param type="grDir" val="bR"/>
              <dgm:param type="bkpt" val="fixed"/>
              <dgm:param type="bkPtFixedVal" val="2"/>
              <dgm:param type="off" val="off"/>
              <dgm:param type="horzAlign" val="l"/>
              <dgm:param type="vertAlign" val="b"/>
            </dgm:alg>
          </dgm:else>
        </dgm:choose>
      </dgm:else>
    </dgm:choose>
    <dgm:shape xmlns:r="http://schemas.openxmlformats.org/officeDocument/2006/relationships" r:blip="">
      <dgm:adjLst/>
    </dgm:shape>
    <dgm:constrLst>
      <dgm:constr type="alignOff" val="1"/>
      <dgm:constr type="primFontSz" for="des" ptType="node" op="equ" val="65"/>
      <dgm:constr type="w" for="ch" forName="composite" refType="w"/>
      <dgm:constr type="h" for="ch" forName="composite" refType="h"/>
      <dgm:constr type="sp" refType="w" refFor="ch" refForName="composite" op="equ" fact="0.113"/>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1.2"/>
        </dgm:alg>
        <dgm:shape xmlns:r="http://schemas.openxmlformats.org/officeDocument/2006/relationships" r:blip="">
          <dgm:adjLst/>
        </dgm:shape>
        <dgm:choose name="Name10">
          <dgm:if name="Name11" func="var" arg="dir" op="equ" val="norm">
            <dgm:constrLst>
              <dgm:constr type="l" for="ch" forName="Image" refType="w" refFor="ch" refForName="Image" fact="0.2"/>
              <dgm:constr type="t" for="ch" forName="Image" refType="h" fact="0"/>
              <dgm:constr type="h" for="ch" forName="Image" refType="h"/>
              <dgm:constr type="w" for="ch" forName="Image" refType="h" refFor="ch" refForName="Image" op="equ"/>
              <dgm:constr type="l" for="ch" forName="Parent" refType="w" fact="0"/>
              <dgm:constr type="t" for="ch" forName="Parent" refType="h" fact="0"/>
              <dgm:constr type="w" for="ch" forName="Parent" refType="h" refFor="ch" refForName="Image" op="equ" fact="0.2"/>
              <dgm:constr type="h" for="ch" forName="Parent" refType="h" refFor="ch" refForName="Image" op="equ"/>
            </dgm:constrLst>
          </dgm:if>
          <dgm:else name="Name12">
            <dgm:constrLst>
              <dgm:constr type="l" for="ch" forName="Image" refType="w" fact="0"/>
              <dgm:constr type="t" for="ch" forName="Image" refType="h" fact="0"/>
              <dgm:constr type="h" for="ch" forName="Image" refType="h"/>
              <dgm:constr type="w" for="ch" forName="Image" refType="h" refFor="ch" refForName="Image" op="equ"/>
              <dgm:constr type="l" for="ch" forName="Parent" refType="w" refFor="ch" refForName="Image"/>
              <dgm:constr type="t" for="ch" forName="Parent" refType="h" fact="0"/>
              <dgm:constr type="w" for="ch" forName="Parent" refType="w" refFor="ch" refForName="Image" fact="0.2"/>
              <dgm:constr type="h" for="ch" forName="Parent" refType="h" refFor="ch" refForName="Image"/>
            </dgm:constrLst>
          </dgm:else>
        </dgm:choose>
        <dgm:layoutNode name="Image" styleLbl="alignNode1">
          <dgm:alg type="sp"/>
          <dgm:shape xmlns:r="http://schemas.openxmlformats.org/officeDocument/2006/relationships" type="rect" r:blip="" blipPhldr="1">
            <dgm:adjLst/>
          </dgm:shape>
          <dgm:presOf/>
        </dgm:layoutNode>
        <dgm:layoutNode name="Parent" styleLbl="revTx">
          <dgm:varLst>
            <dgm:bulletEnabled val="1"/>
          </dgm:varLst>
          <dgm:alg type="tx">
            <dgm:param type="parTxLTRAlign" val="l"/>
            <dgm:param type="txAnchorVert" val="b"/>
            <dgm:param type="txAnchorVertCh" val="b"/>
            <dgm:param type="autoTxRot" val="grav"/>
          </dgm:alg>
          <dgm:choose name="Name13">
            <dgm:if name="Name14" func="var" arg="dir" op="equ" val="norm">
              <dgm:shape xmlns:r="http://schemas.openxmlformats.org/officeDocument/2006/relationships" rot="270" type="rect" r:blip="">
                <dgm:adjLst/>
              </dgm:shape>
            </dgm:if>
            <dgm:else name="Name15">
              <dgm:shape xmlns:r="http://schemas.openxmlformats.org/officeDocument/2006/relationships" rot="90" type="rect" r:blip="">
                <dgm:adjLst/>
              </dgm:shape>
            </dgm:else>
          </dgm:choose>
          <dgm:presOf axis="desOr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Blocks">
  <dgm:title val=""/>
  <dgm:desc val=""/>
  <dgm:catLst>
    <dgm:cat type="picture" pri="12000"/>
    <dgm:cat type="pictureconvert" pri="12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gt" val="5">
        <dgm:choose name="Name3">
          <dgm:if name="Name4" func="var" arg="dir" op="equ" val="norm">
            <dgm:alg type="snake">
              <dgm:param type="grDir" val="bL"/>
              <dgm:param type="bkpt" val="fixed"/>
              <dgm:param type="bkPtFixedVal" val="3"/>
              <dgm:param type="off" val="off"/>
              <dgm:param type="horzAlign" val="r"/>
              <dgm:param type="vertAlign" val="b"/>
            </dgm:alg>
          </dgm:if>
          <dgm:else name="Name5">
            <dgm:alg type="snake">
              <dgm:param type="grDir" val="bR"/>
              <dgm:param type="bkpt" val="fixed"/>
              <dgm:param type="bkPtFixedVal" val="3"/>
              <dgm:param type="off" val="off"/>
              <dgm:param type="horzAlign" val="l"/>
              <dgm:param type="vertAlign" val="b"/>
            </dgm:alg>
          </dgm:else>
        </dgm:choose>
      </dgm:if>
      <dgm:else name="Name6">
        <dgm:choose name="Name7">
          <dgm:if name="Name8" func="var" arg="dir" op="equ" val="norm">
            <dgm:alg type="snake">
              <dgm:param type="grDir" val="bL"/>
              <dgm:param type="bkpt" val="fixed"/>
              <dgm:param type="bkPtFixedVal" val="2"/>
              <dgm:param type="off" val="off"/>
              <dgm:param type="horzAlign" val="r"/>
              <dgm:param type="vertAlign" val="b"/>
            </dgm:alg>
          </dgm:if>
          <dgm:else name="Name9">
            <dgm:alg type="snake">
              <dgm:param type="grDir" val="bR"/>
              <dgm:param type="bkpt" val="fixed"/>
              <dgm:param type="bkPtFixedVal" val="2"/>
              <dgm:param type="off" val="off"/>
              <dgm:param type="horzAlign" val="l"/>
              <dgm:param type="vertAlign" val="b"/>
            </dgm:alg>
          </dgm:else>
        </dgm:choose>
      </dgm:else>
    </dgm:choose>
    <dgm:shape xmlns:r="http://schemas.openxmlformats.org/officeDocument/2006/relationships" r:blip="">
      <dgm:adjLst/>
    </dgm:shape>
    <dgm:constrLst>
      <dgm:constr type="alignOff" val="1"/>
      <dgm:constr type="primFontSz" for="des" ptType="node" op="equ" val="65"/>
      <dgm:constr type="w" for="ch" forName="composite" refType="w"/>
      <dgm:constr type="h" for="ch" forName="composite" refType="h"/>
      <dgm:constr type="sp" refType="w" refFor="ch" refForName="composite" op="equ" fact="0.113"/>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1.2"/>
        </dgm:alg>
        <dgm:shape xmlns:r="http://schemas.openxmlformats.org/officeDocument/2006/relationships" r:blip="">
          <dgm:adjLst/>
        </dgm:shape>
        <dgm:choose name="Name10">
          <dgm:if name="Name11" func="var" arg="dir" op="equ" val="norm">
            <dgm:constrLst>
              <dgm:constr type="l" for="ch" forName="Image" refType="w" refFor="ch" refForName="Image" fact="0.2"/>
              <dgm:constr type="t" for="ch" forName="Image" refType="h" fact="0"/>
              <dgm:constr type="h" for="ch" forName="Image" refType="h"/>
              <dgm:constr type="w" for="ch" forName="Image" refType="h" refFor="ch" refForName="Image" op="equ"/>
              <dgm:constr type="l" for="ch" forName="Parent" refType="w" fact="0"/>
              <dgm:constr type="t" for="ch" forName="Parent" refType="h" fact="0"/>
              <dgm:constr type="w" for="ch" forName="Parent" refType="h" refFor="ch" refForName="Image" op="equ" fact="0.2"/>
              <dgm:constr type="h" for="ch" forName="Parent" refType="h" refFor="ch" refForName="Image" op="equ"/>
            </dgm:constrLst>
          </dgm:if>
          <dgm:else name="Name12">
            <dgm:constrLst>
              <dgm:constr type="l" for="ch" forName="Image" refType="w" fact="0"/>
              <dgm:constr type="t" for="ch" forName="Image" refType="h" fact="0"/>
              <dgm:constr type="h" for="ch" forName="Image" refType="h"/>
              <dgm:constr type="w" for="ch" forName="Image" refType="h" refFor="ch" refForName="Image" op="equ"/>
              <dgm:constr type="l" for="ch" forName="Parent" refType="w" refFor="ch" refForName="Image"/>
              <dgm:constr type="t" for="ch" forName="Parent" refType="h" fact="0"/>
              <dgm:constr type="w" for="ch" forName="Parent" refType="w" refFor="ch" refForName="Image" fact="0.2"/>
              <dgm:constr type="h" for="ch" forName="Parent" refType="h" refFor="ch" refForName="Image"/>
            </dgm:constrLst>
          </dgm:else>
        </dgm:choose>
        <dgm:layoutNode name="Image" styleLbl="alignNode1">
          <dgm:alg type="sp"/>
          <dgm:shape xmlns:r="http://schemas.openxmlformats.org/officeDocument/2006/relationships" type="rect" r:blip="" blipPhldr="1">
            <dgm:adjLst/>
          </dgm:shape>
          <dgm:presOf/>
        </dgm:layoutNode>
        <dgm:layoutNode name="Parent" styleLbl="revTx">
          <dgm:varLst>
            <dgm:bulletEnabled val="1"/>
          </dgm:varLst>
          <dgm:alg type="tx">
            <dgm:param type="parTxLTRAlign" val="l"/>
            <dgm:param type="txAnchorVert" val="b"/>
            <dgm:param type="txAnchorVertCh" val="b"/>
            <dgm:param type="autoTxRot" val="grav"/>
          </dgm:alg>
          <dgm:choose name="Name13">
            <dgm:if name="Name14" func="var" arg="dir" op="equ" val="norm">
              <dgm:shape xmlns:r="http://schemas.openxmlformats.org/officeDocument/2006/relationships" rot="270" type="rect" r:blip="">
                <dgm:adjLst/>
              </dgm:shape>
            </dgm:if>
            <dgm:else name="Name15">
              <dgm:shape xmlns:r="http://schemas.openxmlformats.org/officeDocument/2006/relationships" rot="90" type="rect" r:blip="">
                <dgm:adjLst/>
              </dgm:shape>
            </dgm:else>
          </dgm:choose>
          <dgm:presOf axis="desOr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Blocks">
  <dgm:title val=""/>
  <dgm:desc val=""/>
  <dgm:catLst>
    <dgm:cat type="picture" pri="12000"/>
    <dgm:cat type="pictureconvert" pri="12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gt" val="5">
        <dgm:choose name="Name3">
          <dgm:if name="Name4" func="var" arg="dir" op="equ" val="norm">
            <dgm:alg type="snake">
              <dgm:param type="grDir" val="bL"/>
              <dgm:param type="bkpt" val="fixed"/>
              <dgm:param type="bkPtFixedVal" val="3"/>
              <dgm:param type="off" val="off"/>
              <dgm:param type="horzAlign" val="r"/>
              <dgm:param type="vertAlign" val="b"/>
            </dgm:alg>
          </dgm:if>
          <dgm:else name="Name5">
            <dgm:alg type="snake">
              <dgm:param type="grDir" val="bR"/>
              <dgm:param type="bkpt" val="fixed"/>
              <dgm:param type="bkPtFixedVal" val="3"/>
              <dgm:param type="off" val="off"/>
              <dgm:param type="horzAlign" val="l"/>
              <dgm:param type="vertAlign" val="b"/>
            </dgm:alg>
          </dgm:else>
        </dgm:choose>
      </dgm:if>
      <dgm:else name="Name6">
        <dgm:choose name="Name7">
          <dgm:if name="Name8" func="var" arg="dir" op="equ" val="norm">
            <dgm:alg type="snake">
              <dgm:param type="grDir" val="bL"/>
              <dgm:param type="bkpt" val="fixed"/>
              <dgm:param type="bkPtFixedVal" val="2"/>
              <dgm:param type="off" val="off"/>
              <dgm:param type="horzAlign" val="r"/>
              <dgm:param type="vertAlign" val="b"/>
            </dgm:alg>
          </dgm:if>
          <dgm:else name="Name9">
            <dgm:alg type="snake">
              <dgm:param type="grDir" val="bR"/>
              <dgm:param type="bkpt" val="fixed"/>
              <dgm:param type="bkPtFixedVal" val="2"/>
              <dgm:param type="off" val="off"/>
              <dgm:param type="horzAlign" val="l"/>
              <dgm:param type="vertAlign" val="b"/>
            </dgm:alg>
          </dgm:else>
        </dgm:choose>
      </dgm:else>
    </dgm:choose>
    <dgm:shape xmlns:r="http://schemas.openxmlformats.org/officeDocument/2006/relationships" r:blip="">
      <dgm:adjLst/>
    </dgm:shape>
    <dgm:constrLst>
      <dgm:constr type="alignOff" val="1"/>
      <dgm:constr type="primFontSz" for="des" ptType="node" op="equ" val="65"/>
      <dgm:constr type="w" for="ch" forName="composite" refType="w"/>
      <dgm:constr type="h" for="ch" forName="composite" refType="h"/>
      <dgm:constr type="sp" refType="w" refFor="ch" refForName="composite" op="equ" fact="0.113"/>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1.2"/>
        </dgm:alg>
        <dgm:shape xmlns:r="http://schemas.openxmlformats.org/officeDocument/2006/relationships" r:blip="">
          <dgm:adjLst/>
        </dgm:shape>
        <dgm:choose name="Name10">
          <dgm:if name="Name11" func="var" arg="dir" op="equ" val="norm">
            <dgm:constrLst>
              <dgm:constr type="l" for="ch" forName="Image" refType="w" refFor="ch" refForName="Image" fact="0.2"/>
              <dgm:constr type="t" for="ch" forName="Image" refType="h" fact="0"/>
              <dgm:constr type="h" for="ch" forName="Image" refType="h"/>
              <dgm:constr type="w" for="ch" forName="Image" refType="h" refFor="ch" refForName="Image" op="equ"/>
              <dgm:constr type="l" for="ch" forName="Parent" refType="w" fact="0"/>
              <dgm:constr type="t" for="ch" forName="Parent" refType="h" fact="0"/>
              <dgm:constr type="w" for="ch" forName="Parent" refType="h" refFor="ch" refForName="Image" op="equ" fact="0.2"/>
              <dgm:constr type="h" for="ch" forName="Parent" refType="h" refFor="ch" refForName="Image" op="equ"/>
            </dgm:constrLst>
          </dgm:if>
          <dgm:else name="Name12">
            <dgm:constrLst>
              <dgm:constr type="l" for="ch" forName="Image" refType="w" fact="0"/>
              <dgm:constr type="t" for="ch" forName="Image" refType="h" fact="0"/>
              <dgm:constr type="h" for="ch" forName="Image" refType="h"/>
              <dgm:constr type="w" for="ch" forName="Image" refType="h" refFor="ch" refForName="Image" op="equ"/>
              <dgm:constr type="l" for="ch" forName="Parent" refType="w" refFor="ch" refForName="Image"/>
              <dgm:constr type="t" for="ch" forName="Parent" refType="h" fact="0"/>
              <dgm:constr type="w" for="ch" forName="Parent" refType="w" refFor="ch" refForName="Image" fact="0.2"/>
              <dgm:constr type="h" for="ch" forName="Parent" refType="h" refFor="ch" refForName="Image"/>
            </dgm:constrLst>
          </dgm:else>
        </dgm:choose>
        <dgm:layoutNode name="Image" styleLbl="alignNode1">
          <dgm:alg type="sp"/>
          <dgm:shape xmlns:r="http://schemas.openxmlformats.org/officeDocument/2006/relationships" type="rect" r:blip="" blipPhldr="1">
            <dgm:adjLst/>
          </dgm:shape>
          <dgm:presOf/>
        </dgm:layoutNode>
        <dgm:layoutNode name="Parent" styleLbl="revTx">
          <dgm:varLst>
            <dgm:bulletEnabled val="1"/>
          </dgm:varLst>
          <dgm:alg type="tx">
            <dgm:param type="parTxLTRAlign" val="l"/>
            <dgm:param type="txAnchorVert" val="b"/>
            <dgm:param type="txAnchorVertCh" val="b"/>
            <dgm:param type="autoTxRot" val="grav"/>
          </dgm:alg>
          <dgm:choose name="Name13">
            <dgm:if name="Name14" func="var" arg="dir" op="equ" val="norm">
              <dgm:shape xmlns:r="http://schemas.openxmlformats.org/officeDocument/2006/relationships" rot="270" type="rect" r:blip="">
                <dgm:adjLst/>
              </dgm:shape>
            </dgm:if>
            <dgm:else name="Name15">
              <dgm:shape xmlns:r="http://schemas.openxmlformats.org/officeDocument/2006/relationships" rot="90" type="rect" r:blip="">
                <dgm:adjLst/>
              </dgm:shape>
            </dgm:else>
          </dgm:choose>
          <dgm:presOf axis="desOr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AccentBlocks">
  <dgm:title val=""/>
  <dgm:desc val=""/>
  <dgm:catLst>
    <dgm:cat type="picture" pri="12000"/>
    <dgm:cat type="pictureconvert" pri="12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gt" val="5">
        <dgm:choose name="Name3">
          <dgm:if name="Name4" func="var" arg="dir" op="equ" val="norm">
            <dgm:alg type="snake">
              <dgm:param type="grDir" val="bL"/>
              <dgm:param type="bkpt" val="fixed"/>
              <dgm:param type="bkPtFixedVal" val="3"/>
              <dgm:param type="off" val="off"/>
              <dgm:param type="horzAlign" val="r"/>
              <dgm:param type="vertAlign" val="b"/>
            </dgm:alg>
          </dgm:if>
          <dgm:else name="Name5">
            <dgm:alg type="snake">
              <dgm:param type="grDir" val="bR"/>
              <dgm:param type="bkpt" val="fixed"/>
              <dgm:param type="bkPtFixedVal" val="3"/>
              <dgm:param type="off" val="off"/>
              <dgm:param type="horzAlign" val="l"/>
              <dgm:param type="vertAlign" val="b"/>
            </dgm:alg>
          </dgm:else>
        </dgm:choose>
      </dgm:if>
      <dgm:else name="Name6">
        <dgm:choose name="Name7">
          <dgm:if name="Name8" func="var" arg="dir" op="equ" val="norm">
            <dgm:alg type="snake">
              <dgm:param type="grDir" val="bL"/>
              <dgm:param type="bkpt" val="fixed"/>
              <dgm:param type="bkPtFixedVal" val="2"/>
              <dgm:param type="off" val="off"/>
              <dgm:param type="horzAlign" val="r"/>
              <dgm:param type="vertAlign" val="b"/>
            </dgm:alg>
          </dgm:if>
          <dgm:else name="Name9">
            <dgm:alg type="snake">
              <dgm:param type="grDir" val="bR"/>
              <dgm:param type="bkpt" val="fixed"/>
              <dgm:param type="bkPtFixedVal" val="2"/>
              <dgm:param type="off" val="off"/>
              <dgm:param type="horzAlign" val="l"/>
              <dgm:param type="vertAlign" val="b"/>
            </dgm:alg>
          </dgm:else>
        </dgm:choose>
      </dgm:else>
    </dgm:choose>
    <dgm:shape xmlns:r="http://schemas.openxmlformats.org/officeDocument/2006/relationships" r:blip="">
      <dgm:adjLst/>
    </dgm:shape>
    <dgm:constrLst>
      <dgm:constr type="alignOff" val="1"/>
      <dgm:constr type="primFontSz" for="des" ptType="node" op="equ" val="65"/>
      <dgm:constr type="w" for="ch" forName="composite" refType="w"/>
      <dgm:constr type="h" for="ch" forName="composite" refType="h"/>
      <dgm:constr type="sp" refType="w" refFor="ch" refForName="composite" op="equ" fact="0.113"/>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1.2"/>
        </dgm:alg>
        <dgm:shape xmlns:r="http://schemas.openxmlformats.org/officeDocument/2006/relationships" r:blip="">
          <dgm:adjLst/>
        </dgm:shape>
        <dgm:choose name="Name10">
          <dgm:if name="Name11" func="var" arg="dir" op="equ" val="norm">
            <dgm:constrLst>
              <dgm:constr type="l" for="ch" forName="Image" refType="w" refFor="ch" refForName="Image" fact="0.2"/>
              <dgm:constr type="t" for="ch" forName="Image" refType="h" fact="0"/>
              <dgm:constr type="h" for="ch" forName="Image" refType="h"/>
              <dgm:constr type="w" for="ch" forName="Image" refType="h" refFor="ch" refForName="Image" op="equ"/>
              <dgm:constr type="l" for="ch" forName="Parent" refType="w" fact="0"/>
              <dgm:constr type="t" for="ch" forName="Parent" refType="h" fact="0"/>
              <dgm:constr type="w" for="ch" forName="Parent" refType="h" refFor="ch" refForName="Image" op="equ" fact="0.2"/>
              <dgm:constr type="h" for="ch" forName="Parent" refType="h" refFor="ch" refForName="Image" op="equ"/>
            </dgm:constrLst>
          </dgm:if>
          <dgm:else name="Name12">
            <dgm:constrLst>
              <dgm:constr type="l" for="ch" forName="Image" refType="w" fact="0"/>
              <dgm:constr type="t" for="ch" forName="Image" refType="h" fact="0"/>
              <dgm:constr type="h" for="ch" forName="Image" refType="h"/>
              <dgm:constr type="w" for="ch" forName="Image" refType="h" refFor="ch" refForName="Image" op="equ"/>
              <dgm:constr type="l" for="ch" forName="Parent" refType="w" refFor="ch" refForName="Image"/>
              <dgm:constr type="t" for="ch" forName="Parent" refType="h" fact="0"/>
              <dgm:constr type="w" for="ch" forName="Parent" refType="w" refFor="ch" refForName="Image" fact="0.2"/>
              <dgm:constr type="h" for="ch" forName="Parent" refType="h" refFor="ch" refForName="Image"/>
            </dgm:constrLst>
          </dgm:else>
        </dgm:choose>
        <dgm:layoutNode name="Image" styleLbl="alignNode1">
          <dgm:alg type="sp"/>
          <dgm:shape xmlns:r="http://schemas.openxmlformats.org/officeDocument/2006/relationships" type="rect" r:blip="" blipPhldr="1">
            <dgm:adjLst/>
          </dgm:shape>
          <dgm:presOf/>
        </dgm:layoutNode>
        <dgm:layoutNode name="Parent" styleLbl="revTx">
          <dgm:varLst>
            <dgm:bulletEnabled val="1"/>
          </dgm:varLst>
          <dgm:alg type="tx">
            <dgm:param type="parTxLTRAlign" val="l"/>
            <dgm:param type="txAnchorVert" val="b"/>
            <dgm:param type="txAnchorVertCh" val="b"/>
            <dgm:param type="autoTxRot" val="grav"/>
          </dgm:alg>
          <dgm:choose name="Name13">
            <dgm:if name="Name14" func="var" arg="dir" op="equ" val="norm">
              <dgm:shape xmlns:r="http://schemas.openxmlformats.org/officeDocument/2006/relationships" rot="270" type="rect" r:blip="">
                <dgm:adjLst/>
              </dgm:shape>
            </dgm:if>
            <dgm:else name="Name15">
              <dgm:shape xmlns:r="http://schemas.openxmlformats.org/officeDocument/2006/relationships" rot="90" type="rect" r:blip="">
                <dgm:adjLst/>
              </dgm:shape>
            </dgm:else>
          </dgm:choose>
          <dgm:presOf axis="desOr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AccentBlocks">
  <dgm:title val=""/>
  <dgm:desc val=""/>
  <dgm:catLst>
    <dgm:cat type="picture" pri="12000"/>
    <dgm:cat type="pictureconvert" pri="12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gt" val="5">
        <dgm:choose name="Name3">
          <dgm:if name="Name4" func="var" arg="dir" op="equ" val="norm">
            <dgm:alg type="snake">
              <dgm:param type="grDir" val="bL"/>
              <dgm:param type="bkpt" val="fixed"/>
              <dgm:param type="bkPtFixedVal" val="3"/>
              <dgm:param type="off" val="off"/>
              <dgm:param type="horzAlign" val="r"/>
              <dgm:param type="vertAlign" val="b"/>
            </dgm:alg>
          </dgm:if>
          <dgm:else name="Name5">
            <dgm:alg type="snake">
              <dgm:param type="grDir" val="bR"/>
              <dgm:param type="bkpt" val="fixed"/>
              <dgm:param type="bkPtFixedVal" val="3"/>
              <dgm:param type="off" val="off"/>
              <dgm:param type="horzAlign" val="l"/>
              <dgm:param type="vertAlign" val="b"/>
            </dgm:alg>
          </dgm:else>
        </dgm:choose>
      </dgm:if>
      <dgm:else name="Name6">
        <dgm:choose name="Name7">
          <dgm:if name="Name8" func="var" arg="dir" op="equ" val="norm">
            <dgm:alg type="snake">
              <dgm:param type="grDir" val="bL"/>
              <dgm:param type="bkpt" val="fixed"/>
              <dgm:param type="bkPtFixedVal" val="2"/>
              <dgm:param type="off" val="off"/>
              <dgm:param type="horzAlign" val="r"/>
              <dgm:param type="vertAlign" val="b"/>
            </dgm:alg>
          </dgm:if>
          <dgm:else name="Name9">
            <dgm:alg type="snake">
              <dgm:param type="grDir" val="bR"/>
              <dgm:param type="bkpt" val="fixed"/>
              <dgm:param type="bkPtFixedVal" val="2"/>
              <dgm:param type="off" val="off"/>
              <dgm:param type="horzAlign" val="l"/>
              <dgm:param type="vertAlign" val="b"/>
            </dgm:alg>
          </dgm:else>
        </dgm:choose>
      </dgm:else>
    </dgm:choose>
    <dgm:shape xmlns:r="http://schemas.openxmlformats.org/officeDocument/2006/relationships" r:blip="">
      <dgm:adjLst/>
    </dgm:shape>
    <dgm:constrLst>
      <dgm:constr type="alignOff" val="1"/>
      <dgm:constr type="primFontSz" for="des" ptType="node" op="equ" val="65"/>
      <dgm:constr type="w" for="ch" forName="composite" refType="w"/>
      <dgm:constr type="h" for="ch" forName="composite" refType="h"/>
      <dgm:constr type="sp" refType="w" refFor="ch" refForName="composite" op="equ" fact="0.113"/>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1.2"/>
        </dgm:alg>
        <dgm:shape xmlns:r="http://schemas.openxmlformats.org/officeDocument/2006/relationships" r:blip="">
          <dgm:adjLst/>
        </dgm:shape>
        <dgm:choose name="Name10">
          <dgm:if name="Name11" func="var" arg="dir" op="equ" val="norm">
            <dgm:constrLst>
              <dgm:constr type="l" for="ch" forName="Image" refType="w" refFor="ch" refForName="Image" fact="0.2"/>
              <dgm:constr type="t" for="ch" forName="Image" refType="h" fact="0"/>
              <dgm:constr type="h" for="ch" forName="Image" refType="h"/>
              <dgm:constr type="w" for="ch" forName="Image" refType="h" refFor="ch" refForName="Image" op="equ"/>
              <dgm:constr type="l" for="ch" forName="Parent" refType="w" fact="0"/>
              <dgm:constr type="t" for="ch" forName="Parent" refType="h" fact="0"/>
              <dgm:constr type="w" for="ch" forName="Parent" refType="h" refFor="ch" refForName="Image" op="equ" fact="0.2"/>
              <dgm:constr type="h" for="ch" forName="Parent" refType="h" refFor="ch" refForName="Image" op="equ"/>
            </dgm:constrLst>
          </dgm:if>
          <dgm:else name="Name12">
            <dgm:constrLst>
              <dgm:constr type="l" for="ch" forName="Image" refType="w" fact="0"/>
              <dgm:constr type="t" for="ch" forName="Image" refType="h" fact="0"/>
              <dgm:constr type="h" for="ch" forName="Image" refType="h"/>
              <dgm:constr type="w" for="ch" forName="Image" refType="h" refFor="ch" refForName="Image" op="equ"/>
              <dgm:constr type="l" for="ch" forName="Parent" refType="w" refFor="ch" refForName="Image"/>
              <dgm:constr type="t" for="ch" forName="Parent" refType="h" fact="0"/>
              <dgm:constr type="w" for="ch" forName="Parent" refType="w" refFor="ch" refForName="Image" fact="0.2"/>
              <dgm:constr type="h" for="ch" forName="Parent" refType="h" refFor="ch" refForName="Image"/>
            </dgm:constrLst>
          </dgm:else>
        </dgm:choose>
        <dgm:layoutNode name="Image" styleLbl="alignNode1">
          <dgm:alg type="sp"/>
          <dgm:shape xmlns:r="http://schemas.openxmlformats.org/officeDocument/2006/relationships" type="rect" r:blip="" blipPhldr="1">
            <dgm:adjLst/>
          </dgm:shape>
          <dgm:presOf/>
        </dgm:layoutNode>
        <dgm:layoutNode name="Parent" styleLbl="revTx">
          <dgm:varLst>
            <dgm:bulletEnabled val="1"/>
          </dgm:varLst>
          <dgm:alg type="tx">
            <dgm:param type="parTxLTRAlign" val="l"/>
            <dgm:param type="txAnchorVert" val="b"/>
            <dgm:param type="txAnchorVertCh" val="b"/>
            <dgm:param type="autoTxRot" val="grav"/>
          </dgm:alg>
          <dgm:choose name="Name13">
            <dgm:if name="Name14" func="var" arg="dir" op="equ" val="norm">
              <dgm:shape xmlns:r="http://schemas.openxmlformats.org/officeDocument/2006/relationships" rot="270" type="rect" r:blip="">
                <dgm:adjLst/>
              </dgm:shape>
            </dgm:if>
            <dgm:else name="Name15">
              <dgm:shape xmlns:r="http://schemas.openxmlformats.org/officeDocument/2006/relationships" rot="90" type="rect" r:blip="">
                <dgm:adjLst/>
              </dgm:shape>
            </dgm:else>
          </dgm:choose>
          <dgm:presOf axis="desOr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AccentBlocks">
  <dgm:title val=""/>
  <dgm:desc val=""/>
  <dgm:catLst>
    <dgm:cat type="picture" pri="12000"/>
    <dgm:cat type="pictureconvert" pri="12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gt" val="5">
        <dgm:choose name="Name3">
          <dgm:if name="Name4" func="var" arg="dir" op="equ" val="norm">
            <dgm:alg type="snake">
              <dgm:param type="grDir" val="bL"/>
              <dgm:param type="bkpt" val="fixed"/>
              <dgm:param type="bkPtFixedVal" val="3"/>
              <dgm:param type="off" val="off"/>
              <dgm:param type="horzAlign" val="r"/>
              <dgm:param type="vertAlign" val="b"/>
            </dgm:alg>
          </dgm:if>
          <dgm:else name="Name5">
            <dgm:alg type="snake">
              <dgm:param type="grDir" val="bR"/>
              <dgm:param type="bkpt" val="fixed"/>
              <dgm:param type="bkPtFixedVal" val="3"/>
              <dgm:param type="off" val="off"/>
              <dgm:param type="horzAlign" val="l"/>
              <dgm:param type="vertAlign" val="b"/>
            </dgm:alg>
          </dgm:else>
        </dgm:choose>
      </dgm:if>
      <dgm:else name="Name6">
        <dgm:choose name="Name7">
          <dgm:if name="Name8" func="var" arg="dir" op="equ" val="norm">
            <dgm:alg type="snake">
              <dgm:param type="grDir" val="bL"/>
              <dgm:param type="bkpt" val="fixed"/>
              <dgm:param type="bkPtFixedVal" val="2"/>
              <dgm:param type="off" val="off"/>
              <dgm:param type="horzAlign" val="r"/>
              <dgm:param type="vertAlign" val="b"/>
            </dgm:alg>
          </dgm:if>
          <dgm:else name="Name9">
            <dgm:alg type="snake">
              <dgm:param type="grDir" val="bR"/>
              <dgm:param type="bkpt" val="fixed"/>
              <dgm:param type="bkPtFixedVal" val="2"/>
              <dgm:param type="off" val="off"/>
              <dgm:param type="horzAlign" val="l"/>
              <dgm:param type="vertAlign" val="b"/>
            </dgm:alg>
          </dgm:else>
        </dgm:choose>
      </dgm:else>
    </dgm:choose>
    <dgm:shape xmlns:r="http://schemas.openxmlformats.org/officeDocument/2006/relationships" r:blip="">
      <dgm:adjLst/>
    </dgm:shape>
    <dgm:constrLst>
      <dgm:constr type="alignOff" val="1"/>
      <dgm:constr type="primFontSz" for="des" ptType="node" op="equ" val="65"/>
      <dgm:constr type="w" for="ch" forName="composite" refType="w"/>
      <dgm:constr type="h" for="ch" forName="composite" refType="h"/>
      <dgm:constr type="sp" refType="w" refFor="ch" refForName="composite" op="equ" fact="0.113"/>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1.2"/>
        </dgm:alg>
        <dgm:shape xmlns:r="http://schemas.openxmlformats.org/officeDocument/2006/relationships" r:blip="">
          <dgm:adjLst/>
        </dgm:shape>
        <dgm:choose name="Name10">
          <dgm:if name="Name11" func="var" arg="dir" op="equ" val="norm">
            <dgm:constrLst>
              <dgm:constr type="l" for="ch" forName="Image" refType="w" refFor="ch" refForName="Image" fact="0.2"/>
              <dgm:constr type="t" for="ch" forName="Image" refType="h" fact="0"/>
              <dgm:constr type="h" for="ch" forName="Image" refType="h"/>
              <dgm:constr type="w" for="ch" forName="Image" refType="h" refFor="ch" refForName="Image" op="equ"/>
              <dgm:constr type="l" for="ch" forName="Parent" refType="w" fact="0"/>
              <dgm:constr type="t" for="ch" forName="Parent" refType="h" fact="0"/>
              <dgm:constr type="w" for="ch" forName="Parent" refType="h" refFor="ch" refForName="Image" op="equ" fact="0.2"/>
              <dgm:constr type="h" for="ch" forName="Parent" refType="h" refFor="ch" refForName="Image" op="equ"/>
            </dgm:constrLst>
          </dgm:if>
          <dgm:else name="Name12">
            <dgm:constrLst>
              <dgm:constr type="l" for="ch" forName="Image" refType="w" fact="0"/>
              <dgm:constr type="t" for="ch" forName="Image" refType="h" fact="0"/>
              <dgm:constr type="h" for="ch" forName="Image" refType="h"/>
              <dgm:constr type="w" for="ch" forName="Image" refType="h" refFor="ch" refForName="Image" op="equ"/>
              <dgm:constr type="l" for="ch" forName="Parent" refType="w" refFor="ch" refForName="Image"/>
              <dgm:constr type="t" for="ch" forName="Parent" refType="h" fact="0"/>
              <dgm:constr type="w" for="ch" forName="Parent" refType="w" refFor="ch" refForName="Image" fact="0.2"/>
              <dgm:constr type="h" for="ch" forName="Parent" refType="h" refFor="ch" refForName="Image"/>
            </dgm:constrLst>
          </dgm:else>
        </dgm:choose>
        <dgm:layoutNode name="Image" styleLbl="alignNode1">
          <dgm:alg type="sp"/>
          <dgm:shape xmlns:r="http://schemas.openxmlformats.org/officeDocument/2006/relationships" type="rect" r:blip="" blipPhldr="1">
            <dgm:adjLst/>
          </dgm:shape>
          <dgm:presOf/>
        </dgm:layoutNode>
        <dgm:layoutNode name="Parent" styleLbl="revTx">
          <dgm:varLst>
            <dgm:bulletEnabled val="1"/>
          </dgm:varLst>
          <dgm:alg type="tx">
            <dgm:param type="parTxLTRAlign" val="l"/>
            <dgm:param type="txAnchorVert" val="b"/>
            <dgm:param type="txAnchorVertCh" val="b"/>
            <dgm:param type="autoTxRot" val="grav"/>
          </dgm:alg>
          <dgm:choose name="Name13">
            <dgm:if name="Name14" func="var" arg="dir" op="equ" val="norm">
              <dgm:shape xmlns:r="http://schemas.openxmlformats.org/officeDocument/2006/relationships" rot="270" type="rect" r:blip="">
                <dgm:adjLst/>
              </dgm:shape>
            </dgm:if>
            <dgm:else name="Name15">
              <dgm:shape xmlns:r="http://schemas.openxmlformats.org/officeDocument/2006/relationships" rot="90" type="rect" r:blip="">
                <dgm:adjLst/>
              </dgm:shape>
            </dgm:else>
          </dgm:choose>
          <dgm:presOf axis="desOr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PictureAccentBlocks">
  <dgm:title val=""/>
  <dgm:desc val=""/>
  <dgm:catLst>
    <dgm:cat type="picture" pri="12000"/>
    <dgm:cat type="pictureconvert" pri="12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gt" val="5">
        <dgm:choose name="Name3">
          <dgm:if name="Name4" func="var" arg="dir" op="equ" val="norm">
            <dgm:alg type="snake">
              <dgm:param type="grDir" val="bL"/>
              <dgm:param type="bkpt" val="fixed"/>
              <dgm:param type="bkPtFixedVal" val="3"/>
              <dgm:param type="off" val="off"/>
              <dgm:param type="horzAlign" val="r"/>
              <dgm:param type="vertAlign" val="b"/>
            </dgm:alg>
          </dgm:if>
          <dgm:else name="Name5">
            <dgm:alg type="snake">
              <dgm:param type="grDir" val="bR"/>
              <dgm:param type="bkpt" val="fixed"/>
              <dgm:param type="bkPtFixedVal" val="3"/>
              <dgm:param type="off" val="off"/>
              <dgm:param type="horzAlign" val="l"/>
              <dgm:param type="vertAlign" val="b"/>
            </dgm:alg>
          </dgm:else>
        </dgm:choose>
      </dgm:if>
      <dgm:else name="Name6">
        <dgm:choose name="Name7">
          <dgm:if name="Name8" func="var" arg="dir" op="equ" val="norm">
            <dgm:alg type="snake">
              <dgm:param type="grDir" val="bL"/>
              <dgm:param type="bkpt" val="fixed"/>
              <dgm:param type="bkPtFixedVal" val="2"/>
              <dgm:param type="off" val="off"/>
              <dgm:param type="horzAlign" val="r"/>
              <dgm:param type="vertAlign" val="b"/>
            </dgm:alg>
          </dgm:if>
          <dgm:else name="Name9">
            <dgm:alg type="snake">
              <dgm:param type="grDir" val="bR"/>
              <dgm:param type="bkpt" val="fixed"/>
              <dgm:param type="bkPtFixedVal" val="2"/>
              <dgm:param type="off" val="off"/>
              <dgm:param type="horzAlign" val="l"/>
              <dgm:param type="vertAlign" val="b"/>
            </dgm:alg>
          </dgm:else>
        </dgm:choose>
      </dgm:else>
    </dgm:choose>
    <dgm:shape xmlns:r="http://schemas.openxmlformats.org/officeDocument/2006/relationships" r:blip="">
      <dgm:adjLst/>
    </dgm:shape>
    <dgm:constrLst>
      <dgm:constr type="alignOff" val="1"/>
      <dgm:constr type="primFontSz" for="des" ptType="node" op="equ" val="65"/>
      <dgm:constr type="w" for="ch" forName="composite" refType="w"/>
      <dgm:constr type="h" for="ch" forName="composite" refType="h"/>
      <dgm:constr type="sp" refType="w" refFor="ch" refForName="composite" op="equ" fact="0.113"/>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1.2"/>
        </dgm:alg>
        <dgm:shape xmlns:r="http://schemas.openxmlformats.org/officeDocument/2006/relationships" r:blip="">
          <dgm:adjLst/>
        </dgm:shape>
        <dgm:choose name="Name10">
          <dgm:if name="Name11" func="var" arg="dir" op="equ" val="norm">
            <dgm:constrLst>
              <dgm:constr type="l" for="ch" forName="Image" refType="w" refFor="ch" refForName="Image" fact="0.2"/>
              <dgm:constr type="t" for="ch" forName="Image" refType="h" fact="0"/>
              <dgm:constr type="h" for="ch" forName="Image" refType="h"/>
              <dgm:constr type="w" for="ch" forName="Image" refType="h" refFor="ch" refForName="Image" op="equ"/>
              <dgm:constr type="l" for="ch" forName="Parent" refType="w" fact="0"/>
              <dgm:constr type="t" for="ch" forName="Parent" refType="h" fact="0"/>
              <dgm:constr type="w" for="ch" forName="Parent" refType="h" refFor="ch" refForName="Image" op="equ" fact="0.2"/>
              <dgm:constr type="h" for="ch" forName="Parent" refType="h" refFor="ch" refForName="Image" op="equ"/>
            </dgm:constrLst>
          </dgm:if>
          <dgm:else name="Name12">
            <dgm:constrLst>
              <dgm:constr type="l" for="ch" forName="Image" refType="w" fact="0"/>
              <dgm:constr type="t" for="ch" forName="Image" refType="h" fact="0"/>
              <dgm:constr type="h" for="ch" forName="Image" refType="h"/>
              <dgm:constr type="w" for="ch" forName="Image" refType="h" refFor="ch" refForName="Image" op="equ"/>
              <dgm:constr type="l" for="ch" forName="Parent" refType="w" refFor="ch" refForName="Image"/>
              <dgm:constr type="t" for="ch" forName="Parent" refType="h" fact="0"/>
              <dgm:constr type="w" for="ch" forName="Parent" refType="w" refFor="ch" refForName="Image" fact="0.2"/>
              <dgm:constr type="h" for="ch" forName="Parent" refType="h" refFor="ch" refForName="Image"/>
            </dgm:constrLst>
          </dgm:else>
        </dgm:choose>
        <dgm:layoutNode name="Image" styleLbl="alignNode1">
          <dgm:alg type="sp"/>
          <dgm:shape xmlns:r="http://schemas.openxmlformats.org/officeDocument/2006/relationships" type="rect" r:blip="" blipPhldr="1">
            <dgm:adjLst/>
          </dgm:shape>
          <dgm:presOf/>
        </dgm:layoutNode>
        <dgm:layoutNode name="Parent" styleLbl="revTx">
          <dgm:varLst>
            <dgm:bulletEnabled val="1"/>
          </dgm:varLst>
          <dgm:alg type="tx">
            <dgm:param type="parTxLTRAlign" val="l"/>
            <dgm:param type="txAnchorVert" val="b"/>
            <dgm:param type="txAnchorVertCh" val="b"/>
            <dgm:param type="autoTxRot" val="grav"/>
          </dgm:alg>
          <dgm:choose name="Name13">
            <dgm:if name="Name14" func="var" arg="dir" op="equ" val="norm">
              <dgm:shape xmlns:r="http://schemas.openxmlformats.org/officeDocument/2006/relationships" rot="270" type="rect" r:blip="">
                <dgm:adjLst/>
              </dgm:shape>
            </dgm:if>
            <dgm:else name="Name15">
              <dgm:shape xmlns:r="http://schemas.openxmlformats.org/officeDocument/2006/relationships" rot="90" type="rect" r:blip="">
                <dgm:adjLst/>
              </dgm:shape>
            </dgm:else>
          </dgm:choose>
          <dgm:presOf axis="desOr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PictureAccentBlocks">
  <dgm:title val=""/>
  <dgm:desc val=""/>
  <dgm:catLst>
    <dgm:cat type="picture" pri="12000"/>
    <dgm:cat type="pictureconvert" pri="12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gt" val="5">
        <dgm:choose name="Name3">
          <dgm:if name="Name4" func="var" arg="dir" op="equ" val="norm">
            <dgm:alg type="snake">
              <dgm:param type="grDir" val="bL"/>
              <dgm:param type="bkpt" val="fixed"/>
              <dgm:param type="bkPtFixedVal" val="3"/>
              <dgm:param type="off" val="off"/>
              <dgm:param type="horzAlign" val="r"/>
              <dgm:param type="vertAlign" val="b"/>
            </dgm:alg>
          </dgm:if>
          <dgm:else name="Name5">
            <dgm:alg type="snake">
              <dgm:param type="grDir" val="bR"/>
              <dgm:param type="bkpt" val="fixed"/>
              <dgm:param type="bkPtFixedVal" val="3"/>
              <dgm:param type="off" val="off"/>
              <dgm:param type="horzAlign" val="l"/>
              <dgm:param type="vertAlign" val="b"/>
            </dgm:alg>
          </dgm:else>
        </dgm:choose>
      </dgm:if>
      <dgm:else name="Name6">
        <dgm:choose name="Name7">
          <dgm:if name="Name8" func="var" arg="dir" op="equ" val="norm">
            <dgm:alg type="snake">
              <dgm:param type="grDir" val="bL"/>
              <dgm:param type="bkpt" val="fixed"/>
              <dgm:param type="bkPtFixedVal" val="2"/>
              <dgm:param type="off" val="off"/>
              <dgm:param type="horzAlign" val="r"/>
              <dgm:param type="vertAlign" val="b"/>
            </dgm:alg>
          </dgm:if>
          <dgm:else name="Name9">
            <dgm:alg type="snake">
              <dgm:param type="grDir" val="bR"/>
              <dgm:param type="bkpt" val="fixed"/>
              <dgm:param type="bkPtFixedVal" val="2"/>
              <dgm:param type="off" val="off"/>
              <dgm:param type="horzAlign" val="l"/>
              <dgm:param type="vertAlign" val="b"/>
            </dgm:alg>
          </dgm:else>
        </dgm:choose>
      </dgm:else>
    </dgm:choose>
    <dgm:shape xmlns:r="http://schemas.openxmlformats.org/officeDocument/2006/relationships" r:blip="">
      <dgm:adjLst/>
    </dgm:shape>
    <dgm:constrLst>
      <dgm:constr type="alignOff" val="1"/>
      <dgm:constr type="primFontSz" for="des" ptType="node" op="equ" val="65"/>
      <dgm:constr type="w" for="ch" forName="composite" refType="w"/>
      <dgm:constr type="h" for="ch" forName="composite" refType="h"/>
      <dgm:constr type="sp" refType="w" refFor="ch" refForName="composite" op="equ" fact="0.113"/>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1.2"/>
        </dgm:alg>
        <dgm:shape xmlns:r="http://schemas.openxmlformats.org/officeDocument/2006/relationships" r:blip="">
          <dgm:adjLst/>
        </dgm:shape>
        <dgm:choose name="Name10">
          <dgm:if name="Name11" func="var" arg="dir" op="equ" val="norm">
            <dgm:constrLst>
              <dgm:constr type="l" for="ch" forName="Image" refType="w" refFor="ch" refForName="Image" fact="0.2"/>
              <dgm:constr type="t" for="ch" forName="Image" refType="h" fact="0"/>
              <dgm:constr type="h" for="ch" forName="Image" refType="h"/>
              <dgm:constr type="w" for="ch" forName="Image" refType="h" refFor="ch" refForName="Image" op="equ"/>
              <dgm:constr type="l" for="ch" forName="Parent" refType="w" fact="0"/>
              <dgm:constr type="t" for="ch" forName="Parent" refType="h" fact="0"/>
              <dgm:constr type="w" for="ch" forName="Parent" refType="h" refFor="ch" refForName="Image" op="equ" fact="0.2"/>
              <dgm:constr type="h" for="ch" forName="Parent" refType="h" refFor="ch" refForName="Image" op="equ"/>
            </dgm:constrLst>
          </dgm:if>
          <dgm:else name="Name12">
            <dgm:constrLst>
              <dgm:constr type="l" for="ch" forName="Image" refType="w" fact="0"/>
              <dgm:constr type="t" for="ch" forName="Image" refType="h" fact="0"/>
              <dgm:constr type="h" for="ch" forName="Image" refType="h"/>
              <dgm:constr type="w" for="ch" forName="Image" refType="h" refFor="ch" refForName="Image" op="equ"/>
              <dgm:constr type="l" for="ch" forName="Parent" refType="w" refFor="ch" refForName="Image"/>
              <dgm:constr type="t" for="ch" forName="Parent" refType="h" fact="0"/>
              <dgm:constr type="w" for="ch" forName="Parent" refType="w" refFor="ch" refForName="Image" fact="0.2"/>
              <dgm:constr type="h" for="ch" forName="Parent" refType="h" refFor="ch" refForName="Image"/>
            </dgm:constrLst>
          </dgm:else>
        </dgm:choose>
        <dgm:layoutNode name="Image" styleLbl="alignNode1">
          <dgm:alg type="sp"/>
          <dgm:shape xmlns:r="http://schemas.openxmlformats.org/officeDocument/2006/relationships" type="rect" r:blip="" blipPhldr="1">
            <dgm:adjLst/>
          </dgm:shape>
          <dgm:presOf/>
        </dgm:layoutNode>
        <dgm:layoutNode name="Parent" styleLbl="revTx">
          <dgm:varLst>
            <dgm:bulletEnabled val="1"/>
          </dgm:varLst>
          <dgm:alg type="tx">
            <dgm:param type="parTxLTRAlign" val="l"/>
            <dgm:param type="txAnchorVert" val="b"/>
            <dgm:param type="txAnchorVertCh" val="b"/>
            <dgm:param type="autoTxRot" val="grav"/>
          </dgm:alg>
          <dgm:choose name="Name13">
            <dgm:if name="Name14" func="var" arg="dir" op="equ" val="norm">
              <dgm:shape xmlns:r="http://schemas.openxmlformats.org/officeDocument/2006/relationships" rot="270" type="rect" r:blip="">
                <dgm:adjLst/>
              </dgm:shape>
            </dgm:if>
            <dgm:else name="Name15">
              <dgm:shape xmlns:r="http://schemas.openxmlformats.org/officeDocument/2006/relationships" rot="90" type="rect" r:blip="">
                <dgm:adjLst/>
              </dgm:shape>
            </dgm:else>
          </dgm:choose>
          <dgm:presOf axis="desOr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66" tIns="46583" rIns="93166" bIns="46583" rtlCol="0"/>
          <a:lstStyle>
            <a:lvl1pPr algn="r">
              <a:defRPr sz="1200"/>
            </a:lvl1pPr>
          </a:lstStyle>
          <a:p>
            <a:fld id="{C0ABDBD5-3C08-4B4D-9F2A-683A5BCD2697}" type="datetimeFigureOut">
              <a:rPr lang="en-US" smtClean="0"/>
              <a:t>5/25/2018</a:t>
            </a:fld>
            <a:endParaRPr lang="en-US"/>
          </a:p>
        </p:txBody>
      </p:sp>
      <p:sp>
        <p:nvSpPr>
          <p:cNvPr id="4" name="Footer Placeholder 3"/>
          <p:cNvSpPr>
            <a:spLocks noGrp="1"/>
          </p:cNvSpPr>
          <p:nvPr>
            <p:ph type="ftr" sz="quarter" idx="2"/>
          </p:nvPr>
        </p:nvSpPr>
        <p:spPr>
          <a:xfrm>
            <a:off x="1" y="8829966"/>
            <a:ext cx="3037840" cy="464820"/>
          </a:xfrm>
          <a:prstGeom prst="rect">
            <a:avLst/>
          </a:prstGeom>
        </p:spPr>
        <p:txBody>
          <a:bodyPr vert="horz" lIns="93166" tIns="46583" rIns="93166" bIns="46583"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6"/>
            <a:ext cx="3037840" cy="464820"/>
          </a:xfrm>
          <a:prstGeom prst="rect">
            <a:avLst/>
          </a:prstGeom>
        </p:spPr>
        <p:txBody>
          <a:bodyPr vert="horz" lIns="93166" tIns="46583" rIns="93166" bIns="46583" rtlCol="0" anchor="b"/>
          <a:lstStyle>
            <a:lvl1pPr algn="r">
              <a:defRPr sz="1200"/>
            </a:lvl1pPr>
          </a:lstStyle>
          <a:p>
            <a:fld id="{91C147E2-89A4-4367-BED0-8CA18C9C88E6}" type="slidenum">
              <a:rPr lang="en-US" smtClean="0"/>
              <a:t>‹#›</a:t>
            </a:fld>
            <a:endParaRPr lang="en-US"/>
          </a:p>
        </p:txBody>
      </p:sp>
    </p:spTree>
    <p:extLst>
      <p:ext uri="{BB962C8B-B14F-4D97-AF65-F5344CB8AC3E}">
        <p14:creationId xmlns:p14="http://schemas.microsoft.com/office/powerpoint/2010/main" val="1967678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5"/>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idx="1"/>
          </p:nvPr>
        </p:nvSpPr>
        <p:spPr>
          <a:xfrm>
            <a:off x="3970939" y="0"/>
            <a:ext cx="3037840" cy="466435"/>
          </a:xfrm>
          <a:prstGeom prst="rect">
            <a:avLst/>
          </a:prstGeom>
        </p:spPr>
        <p:txBody>
          <a:bodyPr vert="horz" lIns="93166" tIns="46583" rIns="93166" bIns="46583" rtlCol="0"/>
          <a:lstStyle>
            <a:lvl1pPr algn="r">
              <a:defRPr sz="1200"/>
            </a:lvl1pPr>
          </a:lstStyle>
          <a:p>
            <a:fld id="{607B3935-0208-46CD-89E2-D6C01ADFF98F}" type="datetimeFigureOut">
              <a:rPr lang="en-US" smtClean="0"/>
              <a:t>5/25/2018</a:t>
            </a:fld>
            <a:endParaRPr lang="en-US"/>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3166" tIns="46583" rIns="93166" bIns="46583"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6" tIns="46583" rIns="93166"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6434"/>
          </a:xfrm>
          <a:prstGeom prst="rect">
            <a:avLst/>
          </a:prstGeom>
        </p:spPr>
        <p:txBody>
          <a:bodyPr vert="horz" lIns="93166" tIns="46583" rIns="93166"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66" tIns="46583" rIns="93166" bIns="46583" rtlCol="0" anchor="b"/>
          <a:lstStyle>
            <a:lvl1pPr algn="r">
              <a:defRPr sz="1200"/>
            </a:lvl1pPr>
          </a:lstStyle>
          <a:p>
            <a:fld id="{AE65522D-836B-476E-B0D0-B9475561A386}" type="slidenum">
              <a:rPr lang="en-US" smtClean="0"/>
              <a:t>‹#›</a:t>
            </a:fld>
            <a:endParaRPr lang="en-US"/>
          </a:p>
        </p:txBody>
      </p:sp>
    </p:spTree>
    <p:extLst>
      <p:ext uri="{BB962C8B-B14F-4D97-AF65-F5344CB8AC3E}">
        <p14:creationId xmlns:p14="http://schemas.microsoft.com/office/powerpoint/2010/main" val="3308610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E8CD19B-F209-40CC-86FC-EF5907718C5F}" type="datetimeFigureOut">
              <a:rPr lang="en-US" smtClean="0"/>
              <a:t>5/25/2018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2A5FC-E277-4D9C-89B8-462D8893DDC4}" type="slidenum">
              <a:rPr lang="en-US" smtClean="0"/>
              <a:t>‹#›</a:t>
            </a:fld>
            <a:endParaRPr lang="en-US"/>
          </a:p>
        </p:txBody>
      </p:sp>
    </p:spTree>
    <p:extLst>
      <p:ext uri="{BB962C8B-B14F-4D97-AF65-F5344CB8AC3E}">
        <p14:creationId xmlns:p14="http://schemas.microsoft.com/office/powerpoint/2010/main" val="237876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8CD19B-F209-40CC-86FC-EF5907718C5F}" type="datetimeFigureOut">
              <a:rPr lang="en-US" smtClean="0"/>
              <a:t>5/25/2018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2A5FC-E277-4D9C-89B8-462D8893DDC4}" type="slidenum">
              <a:rPr lang="en-US" smtClean="0"/>
              <a:t>‹#›</a:t>
            </a:fld>
            <a:endParaRPr lang="en-US"/>
          </a:p>
        </p:txBody>
      </p:sp>
    </p:spTree>
    <p:extLst>
      <p:ext uri="{BB962C8B-B14F-4D97-AF65-F5344CB8AC3E}">
        <p14:creationId xmlns:p14="http://schemas.microsoft.com/office/powerpoint/2010/main" val="2094286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8CD19B-F209-40CC-86FC-EF5907718C5F}" type="datetimeFigureOut">
              <a:rPr lang="en-US" smtClean="0"/>
              <a:t>5/25/2018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2A5FC-E277-4D9C-89B8-462D8893DDC4}" type="slidenum">
              <a:rPr lang="en-US" smtClean="0"/>
              <a:t>‹#›</a:t>
            </a:fld>
            <a:endParaRPr lang="en-US"/>
          </a:p>
        </p:txBody>
      </p:sp>
    </p:spTree>
    <p:extLst>
      <p:ext uri="{BB962C8B-B14F-4D97-AF65-F5344CB8AC3E}">
        <p14:creationId xmlns:p14="http://schemas.microsoft.com/office/powerpoint/2010/main" val="1155416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8CD19B-F209-40CC-86FC-EF5907718C5F}" type="datetimeFigureOut">
              <a:rPr lang="en-US" smtClean="0"/>
              <a:t>5/25/2018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2A5FC-E277-4D9C-89B8-462D8893DDC4}" type="slidenum">
              <a:rPr lang="en-US" smtClean="0"/>
              <a:t>‹#›</a:t>
            </a:fld>
            <a:endParaRPr lang="en-US"/>
          </a:p>
        </p:txBody>
      </p:sp>
    </p:spTree>
    <p:extLst>
      <p:ext uri="{BB962C8B-B14F-4D97-AF65-F5344CB8AC3E}">
        <p14:creationId xmlns:p14="http://schemas.microsoft.com/office/powerpoint/2010/main" val="1769966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8CD19B-F209-40CC-86FC-EF5907718C5F}" type="datetimeFigureOut">
              <a:rPr lang="en-US" smtClean="0"/>
              <a:t>5/25/2018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2A5FC-E277-4D9C-89B8-462D8893DDC4}" type="slidenum">
              <a:rPr lang="en-US" smtClean="0"/>
              <a:t>‹#›</a:t>
            </a:fld>
            <a:endParaRPr lang="en-US"/>
          </a:p>
        </p:txBody>
      </p:sp>
    </p:spTree>
    <p:extLst>
      <p:ext uri="{BB962C8B-B14F-4D97-AF65-F5344CB8AC3E}">
        <p14:creationId xmlns:p14="http://schemas.microsoft.com/office/powerpoint/2010/main" val="2147379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8CD19B-F209-40CC-86FC-EF5907718C5F}" type="datetimeFigureOut">
              <a:rPr lang="en-US" smtClean="0"/>
              <a:t>5/25/2018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82A5FC-E277-4D9C-89B8-462D8893DDC4}" type="slidenum">
              <a:rPr lang="en-US" smtClean="0"/>
              <a:t>‹#›</a:t>
            </a:fld>
            <a:endParaRPr lang="en-US"/>
          </a:p>
        </p:txBody>
      </p:sp>
    </p:spTree>
    <p:extLst>
      <p:ext uri="{BB962C8B-B14F-4D97-AF65-F5344CB8AC3E}">
        <p14:creationId xmlns:p14="http://schemas.microsoft.com/office/powerpoint/2010/main" val="1142225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8CD19B-F209-40CC-86FC-EF5907718C5F}" type="datetimeFigureOut">
              <a:rPr lang="en-US" smtClean="0"/>
              <a:t>5/25/2018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82A5FC-E277-4D9C-89B8-462D8893DDC4}" type="slidenum">
              <a:rPr lang="en-US" smtClean="0"/>
              <a:t>‹#›</a:t>
            </a:fld>
            <a:endParaRPr lang="en-US"/>
          </a:p>
        </p:txBody>
      </p:sp>
    </p:spTree>
    <p:extLst>
      <p:ext uri="{BB962C8B-B14F-4D97-AF65-F5344CB8AC3E}">
        <p14:creationId xmlns:p14="http://schemas.microsoft.com/office/powerpoint/2010/main" val="2223456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8CD19B-F209-40CC-86FC-EF5907718C5F}" type="datetimeFigureOut">
              <a:rPr lang="en-US" smtClean="0"/>
              <a:t>5/25/2018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82A5FC-E277-4D9C-89B8-462D8893DDC4}" type="slidenum">
              <a:rPr lang="en-US" smtClean="0"/>
              <a:t>‹#›</a:t>
            </a:fld>
            <a:endParaRPr lang="en-US"/>
          </a:p>
        </p:txBody>
      </p:sp>
    </p:spTree>
    <p:extLst>
      <p:ext uri="{BB962C8B-B14F-4D97-AF65-F5344CB8AC3E}">
        <p14:creationId xmlns:p14="http://schemas.microsoft.com/office/powerpoint/2010/main" val="2367244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8CD19B-F209-40CC-86FC-EF5907718C5F}" type="datetimeFigureOut">
              <a:rPr lang="en-US" smtClean="0"/>
              <a:t>5/25/2018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82A5FC-E277-4D9C-89B8-462D8893DDC4}" type="slidenum">
              <a:rPr lang="en-US" smtClean="0"/>
              <a:t>‹#›</a:t>
            </a:fld>
            <a:endParaRPr lang="en-US"/>
          </a:p>
        </p:txBody>
      </p:sp>
    </p:spTree>
    <p:extLst>
      <p:ext uri="{BB962C8B-B14F-4D97-AF65-F5344CB8AC3E}">
        <p14:creationId xmlns:p14="http://schemas.microsoft.com/office/powerpoint/2010/main" val="1242927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8CD19B-F209-40CC-86FC-EF5907718C5F}" type="datetimeFigureOut">
              <a:rPr lang="en-US" smtClean="0"/>
              <a:t>5/25/2018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82A5FC-E277-4D9C-89B8-462D8893DDC4}" type="slidenum">
              <a:rPr lang="en-US" smtClean="0"/>
              <a:t>‹#›</a:t>
            </a:fld>
            <a:endParaRPr lang="en-US"/>
          </a:p>
        </p:txBody>
      </p:sp>
    </p:spTree>
    <p:extLst>
      <p:ext uri="{BB962C8B-B14F-4D97-AF65-F5344CB8AC3E}">
        <p14:creationId xmlns:p14="http://schemas.microsoft.com/office/powerpoint/2010/main" val="1914468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8CD19B-F209-40CC-86FC-EF5907718C5F}" type="datetimeFigureOut">
              <a:rPr lang="en-US" smtClean="0"/>
              <a:t>5/25/2018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82A5FC-E277-4D9C-89B8-462D8893DDC4}" type="slidenum">
              <a:rPr lang="en-US" smtClean="0"/>
              <a:t>‹#›</a:t>
            </a:fld>
            <a:endParaRPr lang="en-US"/>
          </a:p>
        </p:txBody>
      </p:sp>
    </p:spTree>
    <p:extLst>
      <p:ext uri="{BB962C8B-B14F-4D97-AF65-F5344CB8AC3E}">
        <p14:creationId xmlns:p14="http://schemas.microsoft.com/office/powerpoint/2010/main" val="869270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8CD19B-F209-40CC-86FC-EF5907718C5F}" type="datetimeFigureOut">
              <a:rPr lang="en-US" smtClean="0"/>
              <a:t>5/25/2018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2A5FC-E277-4D9C-89B8-462D8893DDC4}" type="slidenum">
              <a:rPr lang="en-US" smtClean="0"/>
              <a:t>‹#›</a:t>
            </a:fld>
            <a:endParaRPr lang="en-US"/>
          </a:p>
        </p:txBody>
      </p:sp>
    </p:spTree>
    <p:extLst>
      <p:ext uri="{BB962C8B-B14F-4D97-AF65-F5344CB8AC3E}">
        <p14:creationId xmlns:p14="http://schemas.microsoft.com/office/powerpoint/2010/main" val="3351764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0.pn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jpeg"/><Relationship Id="rId10" Type="http://schemas.openxmlformats.org/officeDocument/2006/relationships/image" Target="../media/image17.jpg"/><Relationship Id="rId4" Type="http://schemas.openxmlformats.org/officeDocument/2006/relationships/image" Target="../media/image11.jpg"/><Relationship Id="rId9" Type="http://schemas.openxmlformats.org/officeDocument/2006/relationships/image" Target="../media/image16.jpg"/><Relationship Id="rId1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jpeg"/><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jpeg"/><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jpeg"/><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jpeg"/><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jpeg"/><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jpe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jpe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jpeg"/><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jpeg"/><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392125"/>
          </a:xfrm>
        </p:spPr>
        <p:txBody>
          <a:bodyPr>
            <a:normAutofit/>
          </a:bodyPr>
          <a:lstStyle/>
          <a:p>
            <a:r>
              <a:rPr lang="en-US" sz="7200" b="1" dirty="0">
                <a:solidFill>
                  <a:schemeClr val="accent5"/>
                </a:solidFill>
              </a:rPr>
              <a:t>WELCOME!</a:t>
            </a:r>
          </a:p>
        </p:txBody>
      </p:sp>
      <p:sp>
        <p:nvSpPr>
          <p:cNvPr id="3" name="Subtitle 2"/>
          <p:cNvSpPr>
            <a:spLocks noGrp="1"/>
          </p:cNvSpPr>
          <p:nvPr>
            <p:ph type="subTitle" idx="1"/>
          </p:nvPr>
        </p:nvSpPr>
        <p:spPr/>
        <p:txBody>
          <a:bodyPr/>
          <a:lstStyle/>
          <a:p>
            <a:r>
              <a:rPr lang="en-US" dirty="0"/>
              <a:t> </a:t>
            </a:r>
          </a:p>
        </p:txBody>
      </p:sp>
      <p:pic>
        <p:nvPicPr>
          <p:cNvPr id="4" name="Picture 6" descr="UUA_PPT_footer-0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056312"/>
            <a:ext cx="9144000"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914400" y="2122487"/>
            <a:ext cx="7315200" cy="3600986"/>
          </a:xfrm>
          <a:prstGeom prst="rect">
            <a:avLst/>
          </a:prstGeom>
          <a:noFill/>
        </p:spPr>
        <p:txBody>
          <a:bodyPr wrap="square" rtlCol="0">
            <a:spAutoFit/>
          </a:bodyPr>
          <a:lstStyle/>
          <a:p>
            <a:pPr algn="ctr"/>
            <a:r>
              <a:rPr lang="en-US" sz="4800" b="1" dirty="0"/>
              <a:t>Family Ministry Training:</a:t>
            </a:r>
          </a:p>
          <a:p>
            <a:pPr algn="ctr"/>
            <a:r>
              <a:rPr lang="en-US" sz="4800" b="1" i="1" dirty="0"/>
              <a:t>unpacking “family”</a:t>
            </a:r>
          </a:p>
          <a:p>
            <a:pPr algn="ctr"/>
            <a:endParaRPr lang="en-US" sz="2400" b="1" dirty="0"/>
          </a:p>
          <a:p>
            <a:pPr algn="ctr"/>
            <a:r>
              <a:rPr lang="en-US" sz="3600" b="1" dirty="0"/>
              <a:t>Facilitators:</a:t>
            </a:r>
          </a:p>
          <a:p>
            <a:pPr algn="ctr"/>
            <a:r>
              <a:rPr lang="en-US" sz="3600" b="1" dirty="0"/>
              <a:t>Co-facilitator</a:t>
            </a:r>
            <a:br>
              <a:rPr lang="en-US" sz="3600" b="1" dirty="0"/>
            </a:br>
            <a:r>
              <a:rPr lang="en-US" sz="3600" b="1" dirty="0"/>
              <a:t>Co-facilitator</a:t>
            </a:r>
            <a:endParaRPr lang="en-US" sz="3600" dirty="0"/>
          </a:p>
        </p:txBody>
      </p:sp>
      <p:sp>
        <p:nvSpPr>
          <p:cNvPr id="8" name="Footer Placeholder 1"/>
          <p:cNvSpPr txBox="1">
            <a:spLocks/>
          </p:cNvSpPr>
          <p:nvPr/>
        </p:nvSpPr>
        <p:spPr>
          <a:xfrm>
            <a:off x="152400" y="5863431"/>
            <a:ext cx="8382000" cy="1183481"/>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chemeClr val="accent3">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3200" dirty="0"/>
              <a:t>family ministry training</a:t>
            </a:r>
          </a:p>
        </p:txBody>
      </p:sp>
    </p:spTree>
    <p:extLst>
      <p:ext uri="{BB962C8B-B14F-4D97-AF65-F5344CB8AC3E}">
        <p14:creationId xmlns:p14="http://schemas.microsoft.com/office/powerpoint/2010/main" val="1866025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0" y="304800"/>
            <a:ext cx="7467600" cy="5493812"/>
          </a:xfrm>
          <a:prstGeom prst="rect">
            <a:avLst/>
          </a:prstGeom>
          <a:noFill/>
        </p:spPr>
        <p:txBody>
          <a:bodyPr wrap="square" rtlCol="0">
            <a:spAutoFit/>
          </a:bodyPr>
          <a:lstStyle/>
          <a:p>
            <a:pPr algn="ctr"/>
            <a:r>
              <a:rPr lang="en-US" sz="5400" b="1" dirty="0">
                <a:solidFill>
                  <a:schemeClr val="accent5"/>
                </a:solidFill>
              </a:rPr>
              <a:t>An Open-Ended Covenant</a:t>
            </a:r>
          </a:p>
          <a:p>
            <a:pPr algn="ctr"/>
            <a:endParaRPr lang="en-US" sz="2800" b="1" dirty="0"/>
          </a:p>
          <a:p>
            <a:pPr marL="342900" marR="0" lvl="0" indent="-342900">
              <a:spcBef>
                <a:spcPts val="600"/>
              </a:spcBef>
              <a:spcAft>
                <a:spcPts val="600"/>
              </a:spcAft>
              <a:buFont typeface="Arial" panose="020B0604020202020204" pitchFamily="34" charset="0"/>
              <a:buChar char="●"/>
            </a:pPr>
            <a:r>
              <a:rPr lang="en-US" sz="2800" i="1" dirty="0">
                <a:latin typeface="Arial" panose="020B0604020202020204" pitchFamily="34" charset="0"/>
                <a:ea typeface="Arial" panose="020B0604020202020204" pitchFamily="34" charset="0"/>
                <a:cs typeface="Arial" panose="020B0604020202020204" pitchFamily="34" charset="0"/>
              </a:rPr>
              <a:t>Respect the needs of others. </a:t>
            </a:r>
            <a:endParaRPr lang="en-US" sz="2800" dirty="0">
              <a:latin typeface="Arial" panose="020B0604020202020204" pitchFamily="34" charset="0"/>
              <a:ea typeface="Arial" panose="020B0604020202020204" pitchFamily="34" charset="0"/>
              <a:cs typeface="Arial" panose="020B0604020202020204" pitchFamily="34" charset="0"/>
            </a:endParaRPr>
          </a:p>
          <a:p>
            <a:pPr marL="342900" indent="-342900">
              <a:spcBef>
                <a:spcPts val="600"/>
              </a:spcBef>
              <a:spcAft>
                <a:spcPts val="600"/>
              </a:spcAft>
              <a:buFont typeface="Arial" panose="020B0604020202020204" pitchFamily="34" charset="0"/>
              <a:buChar char="●"/>
            </a:pPr>
            <a:r>
              <a:rPr lang="en-US" sz="2800" i="1" dirty="0">
                <a:latin typeface="Arial" panose="020B0604020202020204" pitchFamily="34" charset="0"/>
                <a:ea typeface="Arial" panose="020B0604020202020204" pitchFamily="34" charset="0"/>
                <a:cs typeface="Arial" panose="020B0604020202020204" pitchFamily="34" charset="0"/>
              </a:rPr>
              <a:t>Listen to you</a:t>
            </a:r>
            <a:r>
              <a:rPr lang="en-US" sz="2800" i="1" dirty="0">
                <a:latin typeface="Arial" panose="020B0604020202020204" pitchFamily="34" charset="0"/>
                <a:cs typeface="Arial" panose="020B0604020202020204" pitchFamily="34" charset="0"/>
              </a:rPr>
              <a:t>r own needs.</a:t>
            </a:r>
          </a:p>
          <a:p>
            <a:pPr marL="342900" indent="-342900">
              <a:spcBef>
                <a:spcPts val="600"/>
              </a:spcBef>
              <a:spcAft>
                <a:spcPts val="600"/>
              </a:spcAft>
              <a:buFont typeface="Arial" panose="020B0604020202020204" pitchFamily="34" charset="0"/>
              <a:buChar char="●"/>
            </a:pPr>
            <a:r>
              <a:rPr lang="en-US" sz="2800" i="1" dirty="0">
                <a:latin typeface="Arial" panose="020B0604020202020204" pitchFamily="34" charset="0"/>
                <a:cs typeface="Arial" panose="020B0604020202020204" pitchFamily="34" charset="0"/>
              </a:rPr>
              <a:t>When you are uncomfortable, turn to curiosity. </a:t>
            </a:r>
          </a:p>
          <a:p>
            <a:pPr marL="342900" indent="-342900">
              <a:spcBef>
                <a:spcPts val="600"/>
              </a:spcBef>
              <a:spcAft>
                <a:spcPts val="600"/>
              </a:spcAft>
              <a:buFont typeface="Arial" panose="020B0604020202020204" pitchFamily="34" charset="0"/>
              <a:buChar char="●"/>
            </a:pPr>
            <a:r>
              <a:rPr lang="en-US" sz="2800" i="1" dirty="0">
                <a:latin typeface="Arial" panose="020B0604020202020204" pitchFamily="34" charset="0"/>
                <a:cs typeface="Arial" panose="020B0604020202020204" pitchFamily="34" charset="0"/>
              </a:rPr>
              <a:t>Do your best, and forgive others (and yourself) when someone makes a mistake.</a:t>
            </a:r>
          </a:p>
        </p:txBody>
      </p:sp>
      <p:pic>
        <p:nvPicPr>
          <p:cNvPr id="4" name="Picture 6" descr="UUA_PPT_footer-0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056312"/>
            <a:ext cx="9144000"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1"/>
          <p:cNvSpPr txBox="1">
            <a:spLocks/>
          </p:cNvSpPr>
          <p:nvPr/>
        </p:nvSpPr>
        <p:spPr>
          <a:xfrm>
            <a:off x="152400" y="5863431"/>
            <a:ext cx="8382000" cy="1183481"/>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chemeClr val="accent3">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3200" dirty="0"/>
              <a:t>family ministry training</a:t>
            </a:r>
          </a:p>
        </p:txBody>
      </p:sp>
    </p:spTree>
    <p:extLst>
      <p:ext uri="{BB962C8B-B14F-4D97-AF65-F5344CB8AC3E}">
        <p14:creationId xmlns:p14="http://schemas.microsoft.com/office/powerpoint/2010/main" val="4021180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4400" y="609600"/>
            <a:ext cx="7315200" cy="4647426"/>
          </a:xfrm>
          <a:prstGeom prst="rect">
            <a:avLst/>
          </a:prstGeom>
          <a:noFill/>
        </p:spPr>
        <p:txBody>
          <a:bodyPr wrap="square" rtlCol="0">
            <a:spAutoFit/>
          </a:bodyPr>
          <a:lstStyle/>
          <a:p>
            <a:pPr algn="ctr"/>
            <a:r>
              <a:rPr lang="en-US" sz="5400" b="1" dirty="0">
                <a:solidFill>
                  <a:schemeClr val="accent5"/>
                </a:solidFill>
              </a:rPr>
              <a:t>Talking about</a:t>
            </a:r>
            <a:br>
              <a:rPr lang="en-US" sz="5400" b="1" dirty="0">
                <a:solidFill>
                  <a:schemeClr val="accent5"/>
                </a:solidFill>
              </a:rPr>
            </a:br>
            <a:r>
              <a:rPr lang="en-US" sz="5400" b="1" dirty="0">
                <a:solidFill>
                  <a:schemeClr val="accent5"/>
                </a:solidFill>
              </a:rPr>
              <a:t>Our Congregations</a:t>
            </a:r>
          </a:p>
          <a:p>
            <a:pPr algn="ctr"/>
            <a:endParaRPr lang="en-US" sz="2000" b="1" dirty="0"/>
          </a:p>
          <a:p>
            <a:r>
              <a:rPr lang="en-US" sz="2800" i="1" dirty="0">
                <a:solidFill>
                  <a:schemeClr val="accent1"/>
                </a:solidFill>
              </a:rPr>
              <a:t>Feel free to …</a:t>
            </a:r>
          </a:p>
          <a:p>
            <a:r>
              <a:rPr lang="en-US" sz="2800" dirty="0"/>
              <a:t>Speak about </a:t>
            </a:r>
            <a:r>
              <a:rPr lang="en-US" sz="2800" i="1" u="sng" dirty="0">
                <a:solidFill>
                  <a:schemeClr val="accent1"/>
                </a:solidFill>
              </a:rPr>
              <a:t>events, programs, or systems</a:t>
            </a:r>
            <a:r>
              <a:rPr lang="en-US" sz="2800" i="1" dirty="0"/>
              <a:t> </a:t>
            </a:r>
            <a:r>
              <a:rPr lang="en-US" sz="2800" dirty="0"/>
              <a:t>within your congregations</a:t>
            </a:r>
          </a:p>
          <a:p>
            <a:endParaRPr lang="en-US" sz="2800" i="1" dirty="0"/>
          </a:p>
          <a:p>
            <a:r>
              <a:rPr lang="en-US" sz="2800" i="1" dirty="0">
                <a:solidFill>
                  <a:schemeClr val="accent5"/>
                </a:solidFill>
              </a:rPr>
              <a:t>Refrain from…</a:t>
            </a:r>
          </a:p>
          <a:p>
            <a:r>
              <a:rPr lang="en-US" sz="2800" dirty="0"/>
              <a:t>Sharing unflattering stories about </a:t>
            </a:r>
            <a:r>
              <a:rPr lang="en-US" sz="2800" i="1" u="sng" dirty="0">
                <a:solidFill>
                  <a:schemeClr val="accent5"/>
                </a:solidFill>
              </a:rPr>
              <a:t>individuals</a:t>
            </a:r>
            <a:endParaRPr lang="en-US" sz="2800" u="sng" dirty="0">
              <a:solidFill>
                <a:schemeClr val="accent5"/>
              </a:solidFill>
            </a:endParaRPr>
          </a:p>
        </p:txBody>
      </p:sp>
      <p:pic>
        <p:nvPicPr>
          <p:cNvPr id="4" name="Picture 6" descr="UUA_PPT_footer-0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056312"/>
            <a:ext cx="9144000"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1"/>
          <p:cNvSpPr txBox="1">
            <a:spLocks/>
          </p:cNvSpPr>
          <p:nvPr/>
        </p:nvSpPr>
        <p:spPr>
          <a:xfrm>
            <a:off x="152400" y="5863431"/>
            <a:ext cx="8382000" cy="1183481"/>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chemeClr val="accent3">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3200" dirty="0"/>
              <a:t>family ministry training</a:t>
            </a:r>
          </a:p>
        </p:txBody>
      </p:sp>
    </p:spTree>
    <p:extLst>
      <p:ext uri="{BB962C8B-B14F-4D97-AF65-F5344CB8AC3E}">
        <p14:creationId xmlns:p14="http://schemas.microsoft.com/office/powerpoint/2010/main" val="2574308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4400" y="609600"/>
            <a:ext cx="7315200" cy="5078313"/>
          </a:xfrm>
          <a:prstGeom prst="rect">
            <a:avLst/>
          </a:prstGeom>
          <a:noFill/>
        </p:spPr>
        <p:txBody>
          <a:bodyPr wrap="square" rtlCol="0">
            <a:spAutoFit/>
          </a:bodyPr>
          <a:lstStyle/>
          <a:p>
            <a:pPr algn="ctr"/>
            <a:r>
              <a:rPr lang="en-US" sz="5400" b="1" dirty="0">
                <a:solidFill>
                  <a:schemeClr val="accent5"/>
                </a:solidFill>
              </a:rPr>
              <a:t>Brainstorming about families …</a:t>
            </a:r>
          </a:p>
          <a:p>
            <a:pPr algn="ctr"/>
            <a:endParaRPr lang="en-US" sz="2000" b="1" dirty="0"/>
          </a:p>
          <a:p>
            <a:pPr lvl="2"/>
            <a:r>
              <a:rPr lang="en-US" sz="2800" dirty="0"/>
              <a:t>No judgments;</a:t>
            </a:r>
          </a:p>
          <a:p>
            <a:pPr lvl="2"/>
            <a:r>
              <a:rPr lang="en-US" sz="2800" dirty="0"/>
              <a:t>No discussions;</a:t>
            </a:r>
          </a:p>
          <a:p>
            <a:pPr lvl="2"/>
            <a:r>
              <a:rPr lang="en-US" sz="2800" dirty="0"/>
              <a:t>No heavy thinking;</a:t>
            </a:r>
          </a:p>
          <a:p>
            <a:pPr lvl="2"/>
            <a:r>
              <a:rPr lang="en-US" sz="2800" dirty="0"/>
              <a:t>No worries!</a:t>
            </a:r>
          </a:p>
          <a:p>
            <a:pPr lvl="2"/>
            <a:endParaRPr lang="en-US" sz="2800" u="sng" dirty="0"/>
          </a:p>
          <a:p>
            <a:pPr lvl="2" algn="ctr"/>
            <a:r>
              <a:rPr lang="en-US" sz="2800" b="1" dirty="0"/>
              <a:t>Toss out as many ideas as you can </a:t>
            </a:r>
          </a:p>
          <a:p>
            <a:pPr lvl="2" algn="ctr"/>
            <a:r>
              <a:rPr lang="en-US" sz="2800" b="1" dirty="0"/>
              <a:t>as quickly as you can!</a:t>
            </a:r>
          </a:p>
        </p:txBody>
      </p:sp>
      <p:pic>
        <p:nvPicPr>
          <p:cNvPr id="4" name="Picture 6" descr="UUA_PPT_footer-0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056312"/>
            <a:ext cx="9144000"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1"/>
          <p:cNvSpPr txBox="1">
            <a:spLocks/>
          </p:cNvSpPr>
          <p:nvPr/>
        </p:nvSpPr>
        <p:spPr>
          <a:xfrm>
            <a:off x="152400" y="5863431"/>
            <a:ext cx="8382000" cy="1183481"/>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chemeClr val="accent3">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3200" dirty="0"/>
              <a:t>family ministry training</a:t>
            </a:r>
          </a:p>
        </p:txBody>
      </p:sp>
    </p:spTree>
    <p:extLst>
      <p:ext uri="{BB962C8B-B14F-4D97-AF65-F5344CB8AC3E}">
        <p14:creationId xmlns:p14="http://schemas.microsoft.com/office/powerpoint/2010/main" val="379124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400" y="609600"/>
            <a:ext cx="8001000" cy="4031873"/>
          </a:xfrm>
          <a:prstGeom prst="rect">
            <a:avLst/>
          </a:prstGeom>
          <a:noFill/>
        </p:spPr>
        <p:txBody>
          <a:bodyPr wrap="square" rtlCol="0">
            <a:spAutoFit/>
          </a:bodyPr>
          <a:lstStyle/>
          <a:p>
            <a:pPr algn="ctr"/>
            <a:r>
              <a:rPr lang="en-US" sz="6000" b="1" dirty="0">
                <a:solidFill>
                  <a:schemeClr val="accent5"/>
                </a:solidFill>
              </a:rPr>
              <a:t>What Makes a Family?</a:t>
            </a:r>
            <a:endParaRPr lang="en-US" sz="6000" b="1" dirty="0"/>
          </a:p>
          <a:p>
            <a:endParaRPr lang="en-US" sz="2800" dirty="0"/>
          </a:p>
          <a:p>
            <a:endParaRPr lang="en-US" sz="2800" dirty="0"/>
          </a:p>
          <a:p>
            <a:r>
              <a:rPr lang="en-US" sz="2800" dirty="0"/>
              <a:t>What are the necessary components of a family?</a:t>
            </a:r>
          </a:p>
          <a:p>
            <a:endParaRPr lang="en-US" sz="2800" u="sng" dirty="0"/>
          </a:p>
          <a:p>
            <a:pPr algn="r"/>
            <a:endParaRPr lang="en-US" sz="2800" dirty="0"/>
          </a:p>
          <a:p>
            <a:pPr algn="r"/>
            <a:endParaRPr lang="en-US" sz="2800" dirty="0"/>
          </a:p>
          <a:p>
            <a:pPr algn="r"/>
            <a:r>
              <a:rPr lang="en-US" sz="2800" dirty="0"/>
              <a:t>Are there limits to what can be called “family”?</a:t>
            </a:r>
          </a:p>
        </p:txBody>
      </p:sp>
      <p:pic>
        <p:nvPicPr>
          <p:cNvPr id="4" name="Picture 6" descr="UUA_PPT_footer-0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72200"/>
            <a:ext cx="9144000"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1"/>
          <p:cNvSpPr txBox="1">
            <a:spLocks/>
          </p:cNvSpPr>
          <p:nvPr/>
        </p:nvSpPr>
        <p:spPr>
          <a:xfrm>
            <a:off x="152400" y="5863431"/>
            <a:ext cx="8382000" cy="1183481"/>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chemeClr val="accent3">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3200" dirty="0"/>
              <a:t>family ministry training</a:t>
            </a:r>
          </a:p>
        </p:txBody>
      </p:sp>
    </p:spTree>
    <p:extLst>
      <p:ext uri="{BB962C8B-B14F-4D97-AF65-F5344CB8AC3E}">
        <p14:creationId xmlns:p14="http://schemas.microsoft.com/office/powerpoint/2010/main" val="1990642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400" y="609600"/>
            <a:ext cx="7772400" cy="4124206"/>
          </a:xfrm>
          <a:prstGeom prst="rect">
            <a:avLst/>
          </a:prstGeom>
          <a:noFill/>
        </p:spPr>
        <p:txBody>
          <a:bodyPr wrap="square" rtlCol="0">
            <a:spAutoFit/>
          </a:bodyPr>
          <a:lstStyle/>
          <a:p>
            <a:r>
              <a:rPr lang="en-US" sz="6600" b="1" dirty="0">
                <a:solidFill>
                  <a:schemeClr val="accent5"/>
                </a:solidFill>
              </a:rPr>
              <a:t>First Round:</a:t>
            </a:r>
            <a:endParaRPr lang="en-US" sz="2800" dirty="0"/>
          </a:p>
          <a:p>
            <a:endParaRPr lang="en-US" sz="2800" dirty="0"/>
          </a:p>
          <a:p>
            <a:r>
              <a:rPr lang="en-US" sz="2800" dirty="0"/>
              <a:t>When I think about my family I …</a:t>
            </a:r>
          </a:p>
          <a:p>
            <a:endParaRPr lang="en-US" sz="2800" b="1" i="1" u="sng" dirty="0"/>
          </a:p>
          <a:p>
            <a:r>
              <a:rPr lang="en-US" sz="2800" dirty="0"/>
              <a:t>The greatest gift I receive(d) from my family is …</a:t>
            </a:r>
          </a:p>
          <a:p>
            <a:endParaRPr lang="en-US" sz="2800" dirty="0"/>
          </a:p>
          <a:p>
            <a:r>
              <a:rPr lang="en-US" sz="2800" dirty="0"/>
              <a:t>What I wish other people knew about my experience of family is …</a:t>
            </a:r>
          </a:p>
        </p:txBody>
      </p:sp>
      <p:pic>
        <p:nvPicPr>
          <p:cNvPr id="4" name="Picture 6" descr="UUA_PPT_footer-0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056312"/>
            <a:ext cx="9144000"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1"/>
          <p:cNvSpPr txBox="1">
            <a:spLocks/>
          </p:cNvSpPr>
          <p:nvPr/>
        </p:nvSpPr>
        <p:spPr>
          <a:xfrm>
            <a:off x="152400" y="5863431"/>
            <a:ext cx="8382000" cy="1183481"/>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chemeClr val="accent3">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3200" dirty="0"/>
              <a:t>family ministry training</a:t>
            </a:r>
          </a:p>
        </p:txBody>
      </p:sp>
    </p:spTree>
    <p:extLst>
      <p:ext uri="{BB962C8B-B14F-4D97-AF65-F5344CB8AC3E}">
        <p14:creationId xmlns:p14="http://schemas.microsoft.com/office/powerpoint/2010/main" val="2063188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400" y="609600"/>
            <a:ext cx="8305800" cy="3693319"/>
          </a:xfrm>
          <a:prstGeom prst="rect">
            <a:avLst/>
          </a:prstGeom>
          <a:noFill/>
        </p:spPr>
        <p:txBody>
          <a:bodyPr wrap="square" rtlCol="0">
            <a:spAutoFit/>
          </a:bodyPr>
          <a:lstStyle/>
          <a:p>
            <a:r>
              <a:rPr lang="en-US" sz="6600" b="1" dirty="0">
                <a:solidFill>
                  <a:schemeClr val="accent5"/>
                </a:solidFill>
              </a:rPr>
              <a:t>Second Round:</a:t>
            </a:r>
            <a:endParaRPr lang="en-US" sz="2800" dirty="0"/>
          </a:p>
          <a:p>
            <a:endParaRPr lang="en-US" sz="2800" dirty="0"/>
          </a:p>
          <a:p>
            <a:r>
              <a:rPr lang="en-US" sz="2800" dirty="0"/>
              <a:t>One of the hardest things my family faced was …</a:t>
            </a:r>
          </a:p>
          <a:p>
            <a:endParaRPr lang="en-US" sz="2800" dirty="0"/>
          </a:p>
          <a:p>
            <a:r>
              <a:rPr lang="en-US" sz="2800" dirty="0"/>
              <a:t>People would be surprised to learn that my family is …</a:t>
            </a:r>
          </a:p>
          <a:p>
            <a:endParaRPr lang="en-US" sz="2800" dirty="0"/>
          </a:p>
          <a:p>
            <a:r>
              <a:rPr lang="en-US" sz="2800" dirty="0"/>
              <a:t>If my family wrote a book together, it would be about …</a:t>
            </a:r>
          </a:p>
        </p:txBody>
      </p:sp>
      <p:pic>
        <p:nvPicPr>
          <p:cNvPr id="4" name="Picture 6" descr="UUA_PPT_footer-0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056312"/>
            <a:ext cx="9144000"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1"/>
          <p:cNvSpPr txBox="1">
            <a:spLocks/>
          </p:cNvSpPr>
          <p:nvPr/>
        </p:nvSpPr>
        <p:spPr>
          <a:xfrm>
            <a:off x="152400" y="5863431"/>
            <a:ext cx="8382000" cy="1183481"/>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chemeClr val="accent3">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3200" dirty="0"/>
              <a:t>family ministry training</a:t>
            </a:r>
          </a:p>
        </p:txBody>
      </p:sp>
    </p:spTree>
    <p:extLst>
      <p:ext uri="{BB962C8B-B14F-4D97-AF65-F5344CB8AC3E}">
        <p14:creationId xmlns:p14="http://schemas.microsoft.com/office/powerpoint/2010/main" val="1108582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400" y="609600"/>
            <a:ext cx="8305800" cy="3262432"/>
          </a:xfrm>
          <a:prstGeom prst="rect">
            <a:avLst/>
          </a:prstGeom>
          <a:noFill/>
        </p:spPr>
        <p:txBody>
          <a:bodyPr wrap="square" rtlCol="0">
            <a:spAutoFit/>
          </a:bodyPr>
          <a:lstStyle/>
          <a:p>
            <a:r>
              <a:rPr lang="en-US" sz="6600" b="1" dirty="0">
                <a:solidFill>
                  <a:schemeClr val="accent5"/>
                </a:solidFill>
              </a:rPr>
              <a:t>Third Round:</a:t>
            </a:r>
            <a:endParaRPr lang="en-US" sz="2800" dirty="0"/>
          </a:p>
          <a:p>
            <a:endParaRPr lang="en-US" sz="2800" dirty="0"/>
          </a:p>
          <a:p>
            <a:endParaRPr lang="en-US" sz="2800" dirty="0"/>
          </a:p>
          <a:p>
            <a:r>
              <a:rPr lang="en-US" sz="2800" dirty="0"/>
              <a:t>What experiences of “family” have you had – yours or others – and how do these experiences shape your view of family?</a:t>
            </a:r>
          </a:p>
        </p:txBody>
      </p:sp>
      <p:pic>
        <p:nvPicPr>
          <p:cNvPr id="4" name="Picture 6" descr="UUA_PPT_footer-0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056312"/>
            <a:ext cx="9144000"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1"/>
          <p:cNvSpPr txBox="1">
            <a:spLocks/>
          </p:cNvSpPr>
          <p:nvPr/>
        </p:nvSpPr>
        <p:spPr>
          <a:xfrm>
            <a:off x="152400" y="5863431"/>
            <a:ext cx="8382000" cy="1183481"/>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chemeClr val="accent3">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3200" dirty="0"/>
              <a:t>family ministry training</a:t>
            </a:r>
          </a:p>
        </p:txBody>
      </p:sp>
    </p:spTree>
    <p:extLst>
      <p:ext uri="{BB962C8B-B14F-4D97-AF65-F5344CB8AC3E}">
        <p14:creationId xmlns:p14="http://schemas.microsoft.com/office/powerpoint/2010/main" val="3945276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4400" y="609600"/>
            <a:ext cx="7315200" cy="1631216"/>
          </a:xfrm>
          <a:prstGeom prst="rect">
            <a:avLst/>
          </a:prstGeom>
          <a:noFill/>
        </p:spPr>
        <p:txBody>
          <a:bodyPr wrap="square" rtlCol="0">
            <a:spAutoFit/>
          </a:bodyPr>
          <a:lstStyle/>
          <a:p>
            <a:pPr algn="ctr"/>
            <a:r>
              <a:rPr lang="en-US" sz="6000" b="1" dirty="0">
                <a:solidFill>
                  <a:schemeClr val="accent5"/>
                </a:solidFill>
              </a:rPr>
              <a:t>Families</a:t>
            </a:r>
          </a:p>
          <a:p>
            <a:pPr algn="ctr"/>
            <a:endParaRPr lang="en-US" sz="2000" b="1" dirty="0"/>
          </a:p>
          <a:p>
            <a:pPr algn="ctr"/>
            <a:endParaRPr lang="en-US" sz="2000" b="1" dirty="0"/>
          </a:p>
        </p:txBody>
      </p:sp>
      <p:pic>
        <p:nvPicPr>
          <p:cNvPr id="4" name="Picture 6" descr="UUA_PPT_footer-0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056312"/>
            <a:ext cx="9144000"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1"/>
          <p:cNvSpPr txBox="1">
            <a:spLocks/>
          </p:cNvSpPr>
          <p:nvPr/>
        </p:nvSpPr>
        <p:spPr>
          <a:xfrm>
            <a:off x="152400" y="5863431"/>
            <a:ext cx="8382000" cy="1183481"/>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chemeClr val="accent3">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3200" dirty="0"/>
              <a:t>family ministry training</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001" y="836699"/>
            <a:ext cx="1524000" cy="1492250"/>
          </a:xfrm>
          <a:prstGeom prst="rect">
            <a:avLst/>
          </a:prstGeom>
          <a:ln>
            <a:solidFill>
              <a:schemeClr val="tx1"/>
            </a:solidFill>
          </a:ln>
          <a:effectLst>
            <a:outerShdw blurRad="50800" dist="114300" dir="2700000" algn="tl" rotWithShape="0">
              <a:prstClr val="black">
                <a:alpha val="40000"/>
              </a:prst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5906" y="443337"/>
            <a:ext cx="1536619" cy="1918863"/>
          </a:xfrm>
          <a:prstGeom prst="rect">
            <a:avLst/>
          </a:prstGeom>
          <a:ln>
            <a:solidFill>
              <a:schemeClr val="tx1"/>
            </a:solidFill>
          </a:ln>
          <a:effectLst>
            <a:outerShdw blurRad="50800" dist="114300" dir="8100000" algn="tr" rotWithShape="0">
              <a:prstClr val="black">
                <a:alpha val="40000"/>
              </a:prstClr>
            </a:outerShdw>
          </a:effec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2704" y="4267199"/>
            <a:ext cx="2172696" cy="1590689"/>
          </a:xfrm>
          <a:prstGeom prst="rect">
            <a:avLst/>
          </a:prstGeom>
          <a:ln>
            <a:solidFill>
              <a:schemeClr val="tx1"/>
            </a:solidFill>
          </a:ln>
          <a:effectLst>
            <a:outerShdw blurRad="50800" dist="127000" dir="13500000" algn="br" rotWithShape="0">
              <a:prstClr val="black">
                <a:alpha val="40000"/>
              </a:prstClr>
            </a:outerShdw>
          </a:effectLst>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7379" y="2931153"/>
            <a:ext cx="1948990" cy="1298759"/>
          </a:xfrm>
          <a:prstGeom prst="rect">
            <a:avLst/>
          </a:prstGeom>
          <a:ln>
            <a:solidFill>
              <a:schemeClr val="tx1"/>
            </a:solidFill>
          </a:ln>
          <a:effectLst>
            <a:outerShdw blurRad="50800" dist="114300" algn="l" rotWithShape="0">
              <a:prstClr val="black">
                <a:alpha val="40000"/>
              </a:prstClr>
            </a:outerShdw>
          </a:effectLst>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83603" y="2680291"/>
            <a:ext cx="1905000" cy="1270000"/>
          </a:xfrm>
          <a:prstGeom prst="rect">
            <a:avLst/>
          </a:prstGeom>
          <a:ln>
            <a:solidFill>
              <a:schemeClr val="tx1"/>
            </a:solidFill>
          </a:ln>
          <a:effectLst>
            <a:outerShdw blurRad="50800" dist="114300" dir="10800000" algn="r" rotWithShape="0">
              <a:prstClr val="black">
                <a:alpha val="40000"/>
              </a:prstClr>
            </a:outerShdw>
          </a:effectLst>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36006" y="1641885"/>
            <a:ext cx="1796793" cy="1197862"/>
          </a:xfrm>
          <a:prstGeom prst="rect">
            <a:avLst/>
          </a:prstGeom>
          <a:ln>
            <a:solidFill>
              <a:schemeClr val="tx1"/>
            </a:solidFill>
          </a:ln>
          <a:effectLst>
            <a:outerShdw blurRad="50800" dist="114300" dir="5400000" algn="t" rotWithShape="0">
              <a:prstClr val="black">
                <a:alpha val="40000"/>
              </a:prstClr>
            </a:outerShdw>
          </a:effectLst>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16625" y="1535824"/>
            <a:ext cx="1641692" cy="1097882"/>
          </a:xfrm>
          <a:prstGeom prst="rect">
            <a:avLst/>
          </a:prstGeom>
          <a:ln>
            <a:solidFill>
              <a:schemeClr val="tx1"/>
            </a:solidFill>
          </a:ln>
          <a:effectLst>
            <a:outerShdw blurRad="50800" dist="114300" dir="5400000" algn="t" rotWithShape="0">
              <a:prstClr val="black">
                <a:alpha val="40000"/>
              </a:prstClr>
            </a:outerShdw>
          </a:effectLst>
        </p:spPr>
      </p:pic>
      <p:pic>
        <p:nvPicPr>
          <p:cNvPr id="16" name="Picture 15"/>
          <p:cNvPicPr>
            <a:picLocks noChangeAspect="1"/>
          </p:cNvPicPr>
          <p:nvPr/>
        </p:nvPicPr>
        <p:blipFill rotWithShape="1">
          <a:blip r:embed="rId10" cstate="print">
            <a:extLst>
              <a:ext uri="{28A0092B-C50C-407E-A947-70E740481C1C}">
                <a14:useLocalDpi xmlns:a14="http://schemas.microsoft.com/office/drawing/2010/main" val="0"/>
              </a:ext>
            </a:extLst>
          </a:blip>
          <a:srcRect l="17742" r="12581"/>
          <a:stretch/>
        </p:blipFill>
        <p:spPr>
          <a:xfrm>
            <a:off x="4726488" y="4699713"/>
            <a:ext cx="1749846" cy="1320485"/>
          </a:xfrm>
          <a:prstGeom prst="rect">
            <a:avLst/>
          </a:prstGeom>
          <a:ln>
            <a:solidFill>
              <a:schemeClr val="tx1"/>
            </a:solidFill>
          </a:ln>
          <a:effectLst>
            <a:outerShdw blurRad="50800" dist="152400" dir="16200000" rotWithShape="0">
              <a:prstClr val="black">
                <a:alpha val="40000"/>
              </a:prstClr>
            </a:outerShdw>
          </a:effectLst>
        </p:spPr>
      </p:pic>
      <p:pic>
        <p:nvPicPr>
          <p:cNvPr id="1026" name="Picture 2" descr="http://illinoisreview.typepad.com/.a/6a00d834515c5469e2019affc0953c970c-500wi"/>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5446" y="4832116"/>
            <a:ext cx="2148330" cy="1005419"/>
          </a:xfrm>
          <a:prstGeom prst="rect">
            <a:avLst/>
          </a:prstGeom>
          <a:noFill/>
          <a:ln>
            <a:solidFill>
              <a:schemeClr val="tx1"/>
            </a:solidFill>
          </a:ln>
          <a:effectLst>
            <a:outerShdw blurRad="50800" dist="1143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563687" y="3030842"/>
            <a:ext cx="1976438" cy="1323354"/>
          </a:xfrm>
          <a:prstGeom prst="rect">
            <a:avLst/>
          </a:prstGeom>
          <a:ln>
            <a:solidFill>
              <a:schemeClr val="tx1"/>
            </a:solidFill>
          </a:ln>
          <a:effectLst>
            <a:outerShdw blurRad="50800" dist="114300" dir="10800000" algn="r" rotWithShape="0">
              <a:prstClr val="black">
                <a:alpha val="40000"/>
              </a:prstClr>
            </a:outerShdw>
          </a:effectLst>
        </p:spPr>
      </p:pic>
      <p:pic>
        <p:nvPicPr>
          <p:cNvPr id="1028" name="Picture 4" descr="http://joanmsoto.files.wordpress.com/2011/09/happy-woman-isolated.jpg?w=50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847499" y="3136178"/>
            <a:ext cx="964055" cy="1164821"/>
          </a:xfrm>
          <a:prstGeom prst="rect">
            <a:avLst/>
          </a:prstGeom>
          <a:noFill/>
          <a:ln>
            <a:solidFill>
              <a:schemeClr val="tx1"/>
            </a:solidFill>
          </a:ln>
          <a:effectLst>
            <a:outerShdw blurRad="50800" dist="1524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838999" y="4642348"/>
            <a:ext cx="1610400" cy="1072552"/>
          </a:xfrm>
          <a:prstGeom prst="rect">
            <a:avLst/>
          </a:prstGeom>
          <a:ln>
            <a:solidFill>
              <a:schemeClr val="tx1"/>
            </a:solidFill>
          </a:ln>
          <a:effectLst>
            <a:outerShdw blurRad="50800" dist="114300" dir="16200000" rotWithShape="0">
              <a:prstClr val="black">
                <a:alpha val="40000"/>
              </a:prstClr>
            </a:outerShdw>
          </a:effectLst>
        </p:spPr>
      </p:pic>
    </p:spTree>
    <p:extLst>
      <p:ext uri="{BB962C8B-B14F-4D97-AF65-F5344CB8AC3E}">
        <p14:creationId xmlns:p14="http://schemas.microsoft.com/office/powerpoint/2010/main" val="2909997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01622" y="295923"/>
            <a:ext cx="7772400" cy="1107996"/>
          </a:xfrm>
          <a:prstGeom prst="rect">
            <a:avLst/>
          </a:prstGeom>
          <a:noFill/>
        </p:spPr>
        <p:txBody>
          <a:bodyPr wrap="square" rtlCol="0">
            <a:spAutoFit/>
          </a:bodyPr>
          <a:lstStyle/>
          <a:p>
            <a:r>
              <a:rPr lang="en-US" sz="6600" b="1" dirty="0">
                <a:solidFill>
                  <a:schemeClr val="accent5"/>
                </a:solidFill>
              </a:rPr>
              <a:t>The Silo Mentality</a:t>
            </a:r>
            <a:endParaRPr lang="en-US" sz="2800" dirty="0"/>
          </a:p>
        </p:txBody>
      </p:sp>
      <p:pic>
        <p:nvPicPr>
          <p:cNvPr id="4" name="Picture 6" descr="UUA_PPT_footer-0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056312"/>
            <a:ext cx="9144000"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1"/>
          <p:cNvSpPr txBox="1">
            <a:spLocks/>
          </p:cNvSpPr>
          <p:nvPr/>
        </p:nvSpPr>
        <p:spPr>
          <a:xfrm>
            <a:off x="152400" y="5863431"/>
            <a:ext cx="8382000" cy="1183481"/>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chemeClr val="accent3">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3200" dirty="0"/>
              <a:t>family ministry training</a:t>
            </a:r>
          </a:p>
        </p:txBody>
      </p:sp>
      <p:sp>
        <p:nvSpPr>
          <p:cNvPr id="2" name="Flowchart: Magnetic Disk 1"/>
          <p:cNvSpPr/>
          <p:nvPr/>
        </p:nvSpPr>
        <p:spPr>
          <a:xfrm>
            <a:off x="543187" y="2306273"/>
            <a:ext cx="1828800" cy="33528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Magnetic Disk 5"/>
          <p:cNvSpPr/>
          <p:nvPr/>
        </p:nvSpPr>
        <p:spPr>
          <a:xfrm>
            <a:off x="2876387" y="2743200"/>
            <a:ext cx="1629200" cy="298686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gnetic Disk 8"/>
          <p:cNvSpPr/>
          <p:nvPr/>
        </p:nvSpPr>
        <p:spPr>
          <a:xfrm>
            <a:off x="5009987" y="2743200"/>
            <a:ext cx="1629200" cy="298686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Magnetic Disk 9"/>
          <p:cNvSpPr/>
          <p:nvPr/>
        </p:nvSpPr>
        <p:spPr>
          <a:xfrm>
            <a:off x="7126110" y="2705450"/>
            <a:ext cx="1629200" cy="298686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01622" y="1609561"/>
            <a:ext cx="2111929" cy="707886"/>
          </a:xfrm>
          <a:prstGeom prst="rect">
            <a:avLst/>
          </a:prstGeom>
          <a:noFill/>
        </p:spPr>
        <p:txBody>
          <a:bodyPr wrap="square" rtlCol="0">
            <a:spAutoFit/>
          </a:bodyPr>
          <a:lstStyle/>
          <a:p>
            <a:r>
              <a:rPr lang="en-US" sz="2000" b="1" dirty="0"/>
              <a:t>Sunday Worship in the Sanctuary</a:t>
            </a:r>
          </a:p>
        </p:txBody>
      </p:sp>
      <p:sp>
        <p:nvSpPr>
          <p:cNvPr id="11" name="TextBox 10"/>
          <p:cNvSpPr txBox="1"/>
          <p:nvPr/>
        </p:nvSpPr>
        <p:spPr>
          <a:xfrm>
            <a:off x="2819400" y="1963504"/>
            <a:ext cx="1752600" cy="646331"/>
          </a:xfrm>
          <a:prstGeom prst="rect">
            <a:avLst/>
          </a:prstGeom>
          <a:noFill/>
        </p:spPr>
        <p:txBody>
          <a:bodyPr wrap="square" rtlCol="0">
            <a:spAutoFit/>
          </a:bodyPr>
          <a:lstStyle/>
          <a:p>
            <a:pPr algn="ctr"/>
            <a:r>
              <a:rPr lang="en-US" dirty="0"/>
              <a:t>Children’s &amp; Youth RE</a:t>
            </a:r>
          </a:p>
        </p:txBody>
      </p:sp>
      <p:sp>
        <p:nvSpPr>
          <p:cNvPr id="12" name="TextBox 11"/>
          <p:cNvSpPr txBox="1"/>
          <p:nvPr/>
        </p:nvSpPr>
        <p:spPr>
          <a:xfrm>
            <a:off x="4898471" y="1963504"/>
            <a:ext cx="1752600" cy="646331"/>
          </a:xfrm>
          <a:prstGeom prst="rect">
            <a:avLst/>
          </a:prstGeom>
          <a:noFill/>
        </p:spPr>
        <p:txBody>
          <a:bodyPr wrap="square" rtlCol="0">
            <a:spAutoFit/>
          </a:bodyPr>
          <a:lstStyle/>
          <a:p>
            <a:pPr algn="ctr"/>
            <a:r>
              <a:rPr lang="en-US" dirty="0"/>
              <a:t>Adult Faith Development</a:t>
            </a:r>
          </a:p>
        </p:txBody>
      </p:sp>
      <p:sp>
        <p:nvSpPr>
          <p:cNvPr id="13" name="TextBox 12"/>
          <p:cNvSpPr txBox="1"/>
          <p:nvPr/>
        </p:nvSpPr>
        <p:spPr>
          <a:xfrm>
            <a:off x="7064410" y="1963504"/>
            <a:ext cx="1752600" cy="369332"/>
          </a:xfrm>
          <a:prstGeom prst="rect">
            <a:avLst/>
          </a:prstGeom>
          <a:noFill/>
        </p:spPr>
        <p:txBody>
          <a:bodyPr wrap="square" rtlCol="0">
            <a:spAutoFit/>
          </a:bodyPr>
          <a:lstStyle/>
          <a:p>
            <a:pPr algn="ctr"/>
            <a:r>
              <a:rPr lang="en-US" dirty="0"/>
              <a:t>Pastoral Care</a:t>
            </a:r>
          </a:p>
        </p:txBody>
      </p:sp>
    </p:spTree>
    <p:extLst>
      <p:ext uri="{BB962C8B-B14F-4D97-AF65-F5344CB8AC3E}">
        <p14:creationId xmlns:p14="http://schemas.microsoft.com/office/powerpoint/2010/main" val="894983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1524000"/>
            <a:ext cx="7772400" cy="2215991"/>
          </a:xfrm>
          <a:prstGeom prst="rect">
            <a:avLst/>
          </a:prstGeom>
          <a:noFill/>
        </p:spPr>
        <p:txBody>
          <a:bodyPr wrap="square" rtlCol="0">
            <a:spAutoFit/>
          </a:bodyPr>
          <a:lstStyle/>
          <a:p>
            <a:r>
              <a:rPr lang="en-US" sz="6600" b="1" dirty="0">
                <a:solidFill>
                  <a:schemeClr val="accent5"/>
                </a:solidFill>
              </a:rPr>
              <a:t>“</a:t>
            </a:r>
            <a:r>
              <a:rPr lang="en-US" sz="6600" b="1" dirty="0" err="1">
                <a:solidFill>
                  <a:schemeClr val="accent5"/>
                </a:solidFill>
              </a:rPr>
              <a:t>MeChurch</a:t>
            </a:r>
            <a:r>
              <a:rPr lang="en-US" sz="6600" b="1" dirty="0">
                <a:solidFill>
                  <a:schemeClr val="accent5"/>
                </a:solidFill>
              </a:rPr>
              <a:t>”</a:t>
            </a:r>
            <a:endParaRPr lang="en-US" sz="2800" dirty="0"/>
          </a:p>
          <a:p>
            <a:endParaRPr lang="en-US" sz="3600" dirty="0"/>
          </a:p>
          <a:p>
            <a:r>
              <a:rPr lang="en-US" sz="3600" dirty="0"/>
              <a:t>YouTube video</a:t>
            </a:r>
          </a:p>
        </p:txBody>
      </p:sp>
      <p:pic>
        <p:nvPicPr>
          <p:cNvPr id="4" name="Picture 6" descr="UUA_PPT_footer-0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056312"/>
            <a:ext cx="9144000"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1"/>
          <p:cNvSpPr txBox="1">
            <a:spLocks/>
          </p:cNvSpPr>
          <p:nvPr/>
        </p:nvSpPr>
        <p:spPr>
          <a:xfrm>
            <a:off x="152400" y="5863431"/>
            <a:ext cx="8382000" cy="1183481"/>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chemeClr val="accent3">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3200" dirty="0"/>
              <a:t>family ministry training</a:t>
            </a:r>
          </a:p>
        </p:txBody>
      </p:sp>
    </p:spTree>
    <p:extLst>
      <p:ext uri="{BB962C8B-B14F-4D97-AF65-F5344CB8AC3E}">
        <p14:creationId xmlns:p14="http://schemas.microsoft.com/office/powerpoint/2010/main" val="3184339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Diagram 25"/>
          <p:cNvGraphicFramePr/>
          <p:nvPr>
            <p:extLst/>
          </p:nvPr>
        </p:nvGraphicFramePr>
        <p:xfrm>
          <a:off x="0" y="76200"/>
          <a:ext cx="9236000" cy="5980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2228850" y="762000"/>
            <a:ext cx="4686300" cy="4647426"/>
          </a:xfrm>
          <a:prstGeom prst="rect">
            <a:avLst/>
          </a:prstGeom>
          <a:noFill/>
        </p:spPr>
        <p:txBody>
          <a:bodyPr wrap="square" rtlCol="0">
            <a:spAutoFit/>
          </a:bodyPr>
          <a:lstStyle/>
          <a:p>
            <a:pPr algn="ctr"/>
            <a:r>
              <a:rPr lang="en-US" sz="6600" b="1" dirty="0">
                <a:solidFill>
                  <a:schemeClr val="accent5"/>
                </a:solidFill>
              </a:rPr>
              <a:t>Opening Worship</a:t>
            </a:r>
          </a:p>
          <a:p>
            <a:pPr algn="ctr"/>
            <a:endParaRPr lang="en-US" sz="1100" b="1" dirty="0"/>
          </a:p>
          <a:p>
            <a:pPr algn="ctr"/>
            <a:r>
              <a:rPr lang="en-US" sz="4800" b="1" dirty="0"/>
              <a:t>Hymn 360,</a:t>
            </a:r>
          </a:p>
          <a:p>
            <a:pPr algn="ctr"/>
            <a:r>
              <a:rPr lang="en-US" sz="4800" b="1" dirty="0"/>
              <a:t>Here We Have Gathered</a:t>
            </a:r>
            <a:endParaRPr lang="en-US" sz="3200" dirty="0"/>
          </a:p>
        </p:txBody>
      </p:sp>
      <p:pic>
        <p:nvPicPr>
          <p:cNvPr id="4" name="Picture 6" descr="UUA_PPT_footer-02.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6056312"/>
            <a:ext cx="9144000"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1"/>
          <p:cNvSpPr txBox="1">
            <a:spLocks/>
          </p:cNvSpPr>
          <p:nvPr/>
        </p:nvSpPr>
        <p:spPr>
          <a:xfrm>
            <a:off x="152400" y="5863431"/>
            <a:ext cx="8382000" cy="1183481"/>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chemeClr val="accent3">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3200" dirty="0"/>
              <a:t>family ministry training</a:t>
            </a:r>
          </a:p>
        </p:txBody>
      </p:sp>
      <p:sp>
        <p:nvSpPr>
          <p:cNvPr id="6" name="TextBox 5"/>
          <p:cNvSpPr txBox="1"/>
          <p:nvPr/>
        </p:nvSpPr>
        <p:spPr>
          <a:xfrm>
            <a:off x="2228850" y="177225"/>
            <a:ext cx="4686300" cy="584775"/>
          </a:xfrm>
          <a:prstGeom prst="rect">
            <a:avLst/>
          </a:prstGeom>
          <a:noFill/>
        </p:spPr>
        <p:txBody>
          <a:bodyPr wrap="square" rtlCol="0">
            <a:spAutoFit/>
          </a:bodyPr>
          <a:lstStyle/>
          <a:p>
            <a:pPr algn="ctr"/>
            <a:r>
              <a:rPr lang="en-US" sz="3200" b="1" dirty="0"/>
              <a:t>WORKSHOP 1</a:t>
            </a:r>
            <a:endParaRPr lang="en-US" sz="3200" dirty="0"/>
          </a:p>
        </p:txBody>
      </p:sp>
      <p:sp>
        <p:nvSpPr>
          <p:cNvPr id="9" name="TextBox 8"/>
          <p:cNvSpPr txBox="1"/>
          <p:nvPr/>
        </p:nvSpPr>
        <p:spPr>
          <a:xfrm>
            <a:off x="2133600" y="5355649"/>
            <a:ext cx="4686300" cy="584775"/>
          </a:xfrm>
          <a:prstGeom prst="rect">
            <a:avLst/>
          </a:prstGeom>
          <a:noFill/>
        </p:spPr>
        <p:txBody>
          <a:bodyPr wrap="square" rtlCol="0">
            <a:spAutoFit/>
          </a:bodyPr>
          <a:lstStyle/>
          <a:p>
            <a:pPr algn="ctr"/>
            <a:r>
              <a:rPr lang="en-US" sz="1600" b="1" dirty="0"/>
              <a:t>Words: Alicia Carpenter, permission pending</a:t>
            </a:r>
          </a:p>
          <a:p>
            <a:pPr algn="ctr"/>
            <a:r>
              <a:rPr lang="en-US" sz="1600" b="1" dirty="0"/>
              <a:t>Music: Genevan psalter`</a:t>
            </a:r>
            <a:endParaRPr lang="en-US" sz="1600" dirty="0"/>
          </a:p>
        </p:txBody>
      </p:sp>
    </p:spTree>
    <p:extLst>
      <p:ext uri="{BB962C8B-B14F-4D97-AF65-F5344CB8AC3E}">
        <p14:creationId xmlns:p14="http://schemas.microsoft.com/office/powerpoint/2010/main" val="4221683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400" y="609600"/>
            <a:ext cx="3810000" cy="5155257"/>
          </a:xfrm>
          <a:prstGeom prst="rect">
            <a:avLst/>
          </a:prstGeom>
          <a:noFill/>
        </p:spPr>
        <p:txBody>
          <a:bodyPr wrap="square" rtlCol="0">
            <a:spAutoFit/>
          </a:bodyPr>
          <a:lstStyle/>
          <a:p>
            <a:r>
              <a:rPr lang="en-US" sz="3200" b="1" dirty="0">
                <a:solidFill>
                  <a:schemeClr val="accent5"/>
                </a:solidFill>
              </a:rPr>
              <a:t>“I” Cultures</a:t>
            </a:r>
          </a:p>
          <a:p>
            <a:pPr>
              <a:spcBef>
                <a:spcPts val="1800"/>
              </a:spcBef>
            </a:pPr>
            <a:r>
              <a:rPr lang="en-US" b="1" dirty="0"/>
              <a:t>Sense of identity is personal;</a:t>
            </a:r>
          </a:p>
          <a:p>
            <a:pPr>
              <a:spcBef>
                <a:spcPts val="1800"/>
              </a:spcBef>
            </a:pPr>
            <a:r>
              <a:rPr lang="en-US" b="1" dirty="0"/>
              <a:t>Efficiency is prized;	</a:t>
            </a:r>
          </a:p>
          <a:p>
            <a:pPr>
              <a:spcBef>
                <a:spcPts val="1800"/>
              </a:spcBef>
            </a:pPr>
            <a:r>
              <a:rPr lang="en-US" b="1" dirty="0"/>
              <a:t>Productivity is most important;</a:t>
            </a:r>
          </a:p>
          <a:p>
            <a:pPr>
              <a:spcBef>
                <a:spcPts val="1800"/>
              </a:spcBef>
            </a:pPr>
            <a:r>
              <a:rPr lang="en-US" b="1" dirty="0"/>
              <a:t>Highly value change and innovation;</a:t>
            </a:r>
          </a:p>
          <a:p>
            <a:pPr>
              <a:spcBef>
                <a:spcPts val="1800"/>
              </a:spcBef>
            </a:pPr>
            <a:r>
              <a:rPr lang="en-US" b="1" dirty="0"/>
              <a:t>Success is individual and competitive;</a:t>
            </a:r>
          </a:p>
          <a:p>
            <a:pPr>
              <a:spcBef>
                <a:spcPts val="1800"/>
              </a:spcBef>
            </a:pPr>
            <a:r>
              <a:rPr lang="en-US" b="1" dirty="0"/>
              <a:t>Communication is direct and explicit;</a:t>
            </a:r>
          </a:p>
          <a:p>
            <a:pPr>
              <a:spcBef>
                <a:spcPts val="1800"/>
              </a:spcBef>
            </a:pPr>
            <a:r>
              <a:rPr lang="en-US" b="1" dirty="0"/>
              <a:t>The nuclear family is the locus;</a:t>
            </a:r>
          </a:p>
          <a:p>
            <a:pPr>
              <a:spcBef>
                <a:spcPts val="1800"/>
              </a:spcBef>
            </a:pPr>
            <a:endParaRPr lang="en-US" b="1" dirty="0"/>
          </a:p>
          <a:p>
            <a:pPr>
              <a:spcBef>
                <a:spcPts val="1800"/>
              </a:spcBef>
            </a:pPr>
            <a:r>
              <a:rPr lang="en-US" b="1" dirty="0"/>
              <a:t>Question:  what do I want/need?</a:t>
            </a:r>
            <a:endParaRPr lang="en-US" dirty="0"/>
          </a:p>
        </p:txBody>
      </p:sp>
      <p:pic>
        <p:nvPicPr>
          <p:cNvPr id="4" name="Picture 6" descr="UUA_PPT_footer-0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056312"/>
            <a:ext cx="9144000"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1"/>
          <p:cNvSpPr txBox="1">
            <a:spLocks/>
          </p:cNvSpPr>
          <p:nvPr/>
        </p:nvSpPr>
        <p:spPr>
          <a:xfrm>
            <a:off x="152400" y="5863431"/>
            <a:ext cx="8382000" cy="1183481"/>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chemeClr val="accent3">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3200" dirty="0"/>
              <a:t>family ministry workshop</a:t>
            </a:r>
          </a:p>
        </p:txBody>
      </p:sp>
      <p:sp>
        <p:nvSpPr>
          <p:cNvPr id="5" name="TextBox 4"/>
          <p:cNvSpPr txBox="1"/>
          <p:nvPr/>
        </p:nvSpPr>
        <p:spPr>
          <a:xfrm>
            <a:off x="4572000" y="609600"/>
            <a:ext cx="4114800" cy="5432256"/>
          </a:xfrm>
          <a:prstGeom prst="rect">
            <a:avLst/>
          </a:prstGeom>
          <a:noFill/>
        </p:spPr>
        <p:txBody>
          <a:bodyPr wrap="square" rtlCol="0">
            <a:spAutoFit/>
          </a:bodyPr>
          <a:lstStyle/>
          <a:p>
            <a:r>
              <a:rPr lang="en-US" sz="3200" b="1" dirty="0">
                <a:solidFill>
                  <a:schemeClr val="accent5"/>
                </a:solidFill>
              </a:rPr>
              <a:t>“We” Cultures</a:t>
            </a:r>
          </a:p>
          <a:p>
            <a:pPr>
              <a:spcBef>
                <a:spcPts val="1800"/>
              </a:spcBef>
            </a:pPr>
            <a:r>
              <a:rPr lang="en-US" b="1" dirty="0"/>
              <a:t>Sense of identity is communal;</a:t>
            </a:r>
          </a:p>
          <a:p>
            <a:pPr>
              <a:spcBef>
                <a:spcPts val="1800"/>
              </a:spcBef>
            </a:pPr>
            <a:r>
              <a:rPr lang="en-US" b="1" dirty="0"/>
              <a:t>Relationships are prized;</a:t>
            </a:r>
          </a:p>
          <a:p>
            <a:pPr>
              <a:spcBef>
                <a:spcPts val="1800"/>
              </a:spcBef>
            </a:pPr>
            <a:r>
              <a:rPr lang="en-US" b="1" dirty="0"/>
              <a:t>Process is most important;</a:t>
            </a:r>
          </a:p>
          <a:p>
            <a:pPr>
              <a:spcBef>
                <a:spcPts val="1800"/>
              </a:spcBef>
            </a:pPr>
            <a:r>
              <a:rPr lang="en-US" b="1" dirty="0"/>
              <a:t>Highly value stability and tradition;</a:t>
            </a:r>
          </a:p>
          <a:p>
            <a:pPr>
              <a:spcBef>
                <a:spcPts val="1800"/>
              </a:spcBef>
            </a:pPr>
            <a:r>
              <a:rPr lang="en-US" b="1" dirty="0"/>
              <a:t>Success is shared and collaborative;</a:t>
            </a:r>
          </a:p>
          <a:p>
            <a:pPr>
              <a:spcBef>
                <a:spcPts val="1800"/>
              </a:spcBef>
            </a:pPr>
            <a:r>
              <a:rPr lang="en-US" b="1" dirty="0"/>
              <a:t>Communication is complex and intuitive;</a:t>
            </a:r>
          </a:p>
          <a:p>
            <a:pPr>
              <a:spcBef>
                <a:spcPts val="1800"/>
              </a:spcBef>
            </a:pPr>
            <a:r>
              <a:rPr lang="en-US" b="1" dirty="0"/>
              <a:t>Many generations together;</a:t>
            </a:r>
          </a:p>
          <a:p>
            <a:pPr>
              <a:spcBef>
                <a:spcPts val="1800"/>
              </a:spcBef>
            </a:pPr>
            <a:endParaRPr lang="en-US" b="1" dirty="0"/>
          </a:p>
          <a:p>
            <a:pPr>
              <a:spcBef>
                <a:spcPts val="1800"/>
              </a:spcBef>
            </a:pPr>
            <a:r>
              <a:rPr lang="en-US" b="1" dirty="0"/>
              <a:t>Question:  what’s best for us all?</a:t>
            </a:r>
          </a:p>
          <a:p>
            <a:endParaRPr lang="en-US" dirty="0"/>
          </a:p>
        </p:txBody>
      </p:sp>
    </p:spTree>
    <p:extLst>
      <p:ext uri="{BB962C8B-B14F-4D97-AF65-F5344CB8AC3E}">
        <p14:creationId xmlns:p14="http://schemas.microsoft.com/office/powerpoint/2010/main" val="3000235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400" y="609600"/>
            <a:ext cx="8153400" cy="4939814"/>
          </a:xfrm>
          <a:prstGeom prst="rect">
            <a:avLst/>
          </a:prstGeom>
          <a:noFill/>
        </p:spPr>
        <p:txBody>
          <a:bodyPr wrap="square" rtlCol="0">
            <a:spAutoFit/>
          </a:bodyPr>
          <a:lstStyle/>
          <a:p>
            <a:r>
              <a:rPr lang="en-US" sz="3200" b="1" dirty="0">
                <a:solidFill>
                  <a:schemeClr val="accent5"/>
                </a:solidFill>
              </a:rPr>
              <a:t>Building a New Way</a:t>
            </a:r>
          </a:p>
          <a:p>
            <a:pPr>
              <a:spcBef>
                <a:spcPts val="1800"/>
              </a:spcBef>
            </a:pPr>
            <a:endParaRPr lang="en-US" b="1" dirty="0"/>
          </a:p>
          <a:p>
            <a:pPr>
              <a:spcBef>
                <a:spcPts val="1800"/>
              </a:spcBef>
            </a:pPr>
            <a:r>
              <a:rPr lang="en-US" sz="2000" dirty="0"/>
              <a:t>Unitarian Universalists tend to be individualistic …</a:t>
            </a:r>
          </a:p>
          <a:p>
            <a:pPr>
              <a:spcBef>
                <a:spcPts val="1800"/>
              </a:spcBef>
            </a:pPr>
            <a:r>
              <a:rPr lang="en-US" sz="2000" dirty="0"/>
              <a:t>Our congregations often operate with a silo mentality …</a:t>
            </a:r>
          </a:p>
          <a:p>
            <a:pPr>
              <a:spcBef>
                <a:spcPts val="1800"/>
              </a:spcBef>
            </a:pPr>
            <a:r>
              <a:rPr lang="en-US" sz="2000" dirty="0"/>
              <a:t>Our faith calls us to live into becoming a truly multicultural Association …</a:t>
            </a:r>
          </a:p>
          <a:p>
            <a:pPr>
              <a:spcBef>
                <a:spcPts val="1800"/>
              </a:spcBef>
            </a:pPr>
            <a:r>
              <a:rPr lang="en-US" sz="2000" dirty="0"/>
              <a:t>Non-dominant cultures tend to be communal (i.e., “We”) rather than </a:t>
            </a:r>
            <a:br>
              <a:rPr lang="en-US" sz="2000" dirty="0"/>
            </a:br>
            <a:r>
              <a:rPr lang="en-US" sz="2000" dirty="0"/>
              <a:t>individualistic (i.e., “I”) …</a:t>
            </a:r>
          </a:p>
          <a:p>
            <a:pPr>
              <a:spcBef>
                <a:spcPts val="1800"/>
              </a:spcBef>
            </a:pPr>
            <a:r>
              <a:rPr lang="en-US" sz="2000" dirty="0"/>
              <a:t>SO …</a:t>
            </a:r>
          </a:p>
          <a:p>
            <a:pPr>
              <a:spcBef>
                <a:spcPts val="1800"/>
              </a:spcBef>
            </a:pPr>
            <a:r>
              <a:rPr lang="en-US" sz="2000" dirty="0"/>
              <a:t>We are called to learn how to develop a “we” culture, </a:t>
            </a:r>
            <a:br>
              <a:rPr lang="en-US" sz="2000" dirty="0"/>
            </a:br>
            <a:r>
              <a:rPr lang="en-US" sz="2000" dirty="0"/>
              <a:t>both for our own sake and as a model for the world.</a:t>
            </a:r>
          </a:p>
        </p:txBody>
      </p:sp>
      <p:pic>
        <p:nvPicPr>
          <p:cNvPr id="4" name="Picture 6" descr="UUA_PPT_footer-0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056312"/>
            <a:ext cx="9144000"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1"/>
          <p:cNvSpPr txBox="1">
            <a:spLocks/>
          </p:cNvSpPr>
          <p:nvPr/>
        </p:nvSpPr>
        <p:spPr>
          <a:xfrm>
            <a:off x="152400" y="5863431"/>
            <a:ext cx="8382000" cy="1183481"/>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chemeClr val="accent3">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3200" dirty="0"/>
              <a:t>family ministry workshop</a:t>
            </a:r>
          </a:p>
        </p:txBody>
      </p:sp>
    </p:spTree>
    <p:extLst>
      <p:ext uri="{BB962C8B-B14F-4D97-AF65-F5344CB8AC3E}">
        <p14:creationId xmlns:p14="http://schemas.microsoft.com/office/powerpoint/2010/main" val="1380682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UUA_PPT_footer-0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056312"/>
            <a:ext cx="9144000"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1"/>
          <p:cNvSpPr txBox="1">
            <a:spLocks/>
          </p:cNvSpPr>
          <p:nvPr/>
        </p:nvSpPr>
        <p:spPr>
          <a:xfrm>
            <a:off x="152400" y="5863431"/>
            <a:ext cx="8382000" cy="1183481"/>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chemeClr val="accent3">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3200" dirty="0"/>
              <a:t>family ministry training</a:t>
            </a:r>
          </a:p>
        </p:txBody>
      </p:sp>
      <p:pic>
        <p:nvPicPr>
          <p:cNvPr id="1026" name="Picture 2" descr="Image result for uua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851328"/>
            <a:ext cx="4087495" cy="510936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3400" y="609600"/>
            <a:ext cx="8153400" cy="3539430"/>
          </a:xfrm>
          <a:prstGeom prst="rect">
            <a:avLst/>
          </a:prstGeom>
          <a:noFill/>
        </p:spPr>
        <p:txBody>
          <a:bodyPr wrap="square" rtlCol="0">
            <a:spAutoFit/>
          </a:bodyPr>
          <a:lstStyle/>
          <a:p>
            <a:r>
              <a:rPr lang="en-US" sz="3200" b="1" dirty="0">
                <a:solidFill>
                  <a:schemeClr val="accent5"/>
                </a:solidFill>
              </a:rPr>
              <a:t>Building a New Way</a:t>
            </a:r>
          </a:p>
          <a:p>
            <a:pPr>
              <a:spcBef>
                <a:spcPts val="1800"/>
              </a:spcBef>
            </a:pPr>
            <a:endParaRPr lang="en-US" sz="5400" b="1" dirty="0"/>
          </a:p>
          <a:p>
            <a:pPr>
              <a:spcBef>
                <a:spcPts val="1800"/>
              </a:spcBef>
            </a:pPr>
            <a:r>
              <a:rPr lang="en-US" sz="5400" b="1" dirty="0"/>
              <a:t>Families are the heart of congregational life!</a:t>
            </a:r>
            <a:endParaRPr lang="en-US" sz="5400" dirty="0"/>
          </a:p>
        </p:txBody>
      </p:sp>
    </p:spTree>
    <p:extLst>
      <p:ext uri="{BB962C8B-B14F-4D97-AF65-F5344CB8AC3E}">
        <p14:creationId xmlns:p14="http://schemas.microsoft.com/office/powerpoint/2010/main" val="868277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400" y="609600"/>
            <a:ext cx="7772400" cy="4370427"/>
          </a:xfrm>
          <a:prstGeom prst="rect">
            <a:avLst/>
          </a:prstGeom>
          <a:noFill/>
        </p:spPr>
        <p:txBody>
          <a:bodyPr wrap="square" rtlCol="0">
            <a:spAutoFit/>
          </a:bodyPr>
          <a:lstStyle/>
          <a:p>
            <a:r>
              <a:rPr lang="en-US" sz="5400" b="1" dirty="0">
                <a:solidFill>
                  <a:schemeClr val="accent5"/>
                </a:solidFill>
              </a:rPr>
              <a:t>Ask each other:</a:t>
            </a:r>
            <a:endParaRPr lang="en-US" sz="5400" dirty="0"/>
          </a:p>
          <a:p>
            <a:endParaRPr lang="en-US" sz="2800" dirty="0"/>
          </a:p>
          <a:p>
            <a:pPr marL="457200" lvl="0" indent="-457200">
              <a:buFont typeface="Arial" panose="020B0604020202020204" pitchFamily="34" charset="0"/>
              <a:buChar char="•"/>
            </a:pPr>
            <a:r>
              <a:rPr lang="en-US" sz="2800" dirty="0"/>
              <a:t>What would it mean in the congregation we serve if families really were the heart of congregational life? </a:t>
            </a:r>
          </a:p>
          <a:p>
            <a:pPr marL="457200" indent="-457200">
              <a:buFont typeface="Arial" panose="020B0604020202020204" pitchFamily="34" charset="0"/>
              <a:buChar char="•"/>
            </a:pPr>
            <a:r>
              <a:rPr lang="en-US" sz="2800" dirty="0"/>
              <a:t>How might things be different? What possibilities would open up? How can focusing on families with children provide a model for ministering to all families?</a:t>
            </a:r>
          </a:p>
        </p:txBody>
      </p:sp>
      <p:pic>
        <p:nvPicPr>
          <p:cNvPr id="4" name="Picture 6" descr="UUA_PPT_footer-0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056312"/>
            <a:ext cx="9144000"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1"/>
          <p:cNvSpPr txBox="1">
            <a:spLocks/>
          </p:cNvSpPr>
          <p:nvPr/>
        </p:nvSpPr>
        <p:spPr>
          <a:xfrm>
            <a:off x="152400" y="5863431"/>
            <a:ext cx="8382000" cy="1183481"/>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chemeClr val="accent3">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3200" dirty="0"/>
              <a:t>family ministry training</a:t>
            </a:r>
          </a:p>
        </p:txBody>
      </p:sp>
    </p:spTree>
    <p:extLst>
      <p:ext uri="{BB962C8B-B14F-4D97-AF65-F5344CB8AC3E}">
        <p14:creationId xmlns:p14="http://schemas.microsoft.com/office/powerpoint/2010/main" val="2556189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Diagram 25"/>
          <p:cNvGraphicFramePr/>
          <p:nvPr>
            <p:extLst/>
          </p:nvPr>
        </p:nvGraphicFramePr>
        <p:xfrm>
          <a:off x="0" y="76200"/>
          <a:ext cx="9236000" cy="5980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2228850" y="762000"/>
            <a:ext cx="4686300" cy="4647426"/>
          </a:xfrm>
          <a:prstGeom prst="rect">
            <a:avLst/>
          </a:prstGeom>
          <a:noFill/>
        </p:spPr>
        <p:txBody>
          <a:bodyPr wrap="square" rtlCol="0">
            <a:spAutoFit/>
          </a:bodyPr>
          <a:lstStyle/>
          <a:p>
            <a:pPr algn="ctr"/>
            <a:r>
              <a:rPr lang="en-US" sz="6600" b="1" dirty="0">
                <a:solidFill>
                  <a:schemeClr val="accent5"/>
                </a:solidFill>
              </a:rPr>
              <a:t>Closing Worship</a:t>
            </a:r>
          </a:p>
          <a:p>
            <a:pPr algn="ctr"/>
            <a:endParaRPr lang="en-US" sz="2000" b="1" dirty="0"/>
          </a:p>
          <a:p>
            <a:pPr algn="ctr"/>
            <a:r>
              <a:rPr lang="en-US" sz="4800" b="1" dirty="0"/>
              <a:t>Hymn 1017…</a:t>
            </a:r>
          </a:p>
          <a:p>
            <a:pPr algn="ctr"/>
            <a:r>
              <a:rPr lang="en-US" sz="4800" b="1" dirty="0"/>
              <a:t>Building </a:t>
            </a:r>
          </a:p>
          <a:p>
            <a:pPr algn="ctr"/>
            <a:r>
              <a:rPr lang="en-US" sz="4800" b="1" dirty="0"/>
              <a:t>a New Way</a:t>
            </a:r>
            <a:endParaRPr lang="en-US" sz="3200" dirty="0"/>
          </a:p>
        </p:txBody>
      </p:sp>
      <p:pic>
        <p:nvPicPr>
          <p:cNvPr id="4" name="Picture 6" descr="UUA_PPT_footer-02.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6056312"/>
            <a:ext cx="9144000"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1"/>
          <p:cNvSpPr txBox="1">
            <a:spLocks/>
          </p:cNvSpPr>
          <p:nvPr/>
        </p:nvSpPr>
        <p:spPr>
          <a:xfrm>
            <a:off x="152400" y="5863431"/>
            <a:ext cx="8382000" cy="1183481"/>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chemeClr val="accent3">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3200" dirty="0"/>
              <a:t>family ministry training</a:t>
            </a:r>
          </a:p>
        </p:txBody>
      </p:sp>
      <p:sp>
        <p:nvSpPr>
          <p:cNvPr id="6" name="TextBox 5"/>
          <p:cNvSpPr txBox="1"/>
          <p:nvPr/>
        </p:nvSpPr>
        <p:spPr>
          <a:xfrm>
            <a:off x="2228850" y="177225"/>
            <a:ext cx="4686300" cy="584775"/>
          </a:xfrm>
          <a:prstGeom prst="rect">
            <a:avLst/>
          </a:prstGeom>
          <a:noFill/>
        </p:spPr>
        <p:txBody>
          <a:bodyPr wrap="square" rtlCol="0">
            <a:spAutoFit/>
          </a:bodyPr>
          <a:lstStyle/>
          <a:p>
            <a:pPr algn="ctr"/>
            <a:r>
              <a:rPr lang="en-US" sz="3200" b="1" dirty="0"/>
              <a:t>WORKSHOP 1</a:t>
            </a:r>
            <a:endParaRPr lang="en-US" sz="3200" dirty="0"/>
          </a:p>
        </p:txBody>
      </p:sp>
      <p:sp>
        <p:nvSpPr>
          <p:cNvPr id="9" name="TextBox 8"/>
          <p:cNvSpPr txBox="1"/>
          <p:nvPr/>
        </p:nvSpPr>
        <p:spPr>
          <a:xfrm>
            <a:off x="2274850" y="5524877"/>
            <a:ext cx="4686300" cy="584775"/>
          </a:xfrm>
          <a:prstGeom prst="rect">
            <a:avLst/>
          </a:prstGeom>
          <a:noFill/>
        </p:spPr>
        <p:txBody>
          <a:bodyPr wrap="square" rtlCol="0">
            <a:spAutoFit/>
          </a:bodyPr>
          <a:lstStyle/>
          <a:p>
            <a:pPr algn="ctr"/>
            <a:r>
              <a:rPr lang="en-US" sz="1600" b="1" dirty="0"/>
              <a:t>Words &amp; Music:  Martha Sandefer</a:t>
            </a:r>
            <a:br>
              <a:rPr lang="en-US" sz="1600" b="1" dirty="0"/>
            </a:br>
            <a:r>
              <a:rPr lang="en-US" sz="1600" b="1" dirty="0"/>
              <a:t>Used with permission</a:t>
            </a:r>
            <a:endParaRPr lang="en-US" sz="1600" dirty="0"/>
          </a:p>
        </p:txBody>
      </p:sp>
    </p:spTree>
    <p:extLst>
      <p:ext uri="{BB962C8B-B14F-4D97-AF65-F5344CB8AC3E}">
        <p14:creationId xmlns:p14="http://schemas.microsoft.com/office/powerpoint/2010/main" val="446395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Diagram 25"/>
          <p:cNvGraphicFramePr/>
          <p:nvPr>
            <p:extLst/>
          </p:nvPr>
        </p:nvGraphicFramePr>
        <p:xfrm>
          <a:off x="0" y="76200"/>
          <a:ext cx="9236000" cy="5980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76200" y="76200"/>
            <a:ext cx="8961400" cy="6863417"/>
          </a:xfrm>
          <a:prstGeom prst="rect">
            <a:avLst/>
          </a:prstGeom>
          <a:solidFill>
            <a:schemeClr val="bg1">
              <a:alpha val="81000"/>
            </a:schemeClr>
          </a:solidFill>
        </p:spPr>
        <p:txBody>
          <a:bodyPr wrap="square" rtlCol="0">
            <a:spAutoFit/>
          </a:bodyPr>
          <a:lstStyle/>
          <a:p>
            <a:pPr algn="ctr"/>
            <a:endParaRPr lang="en-US" sz="4400" b="1" dirty="0"/>
          </a:p>
          <a:p>
            <a:pPr algn="ctr"/>
            <a:endParaRPr lang="en-US" sz="4400" b="1" dirty="0"/>
          </a:p>
          <a:p>
            <a:pPr algn="ctr"/>
            <a:r>
              <a:rPr lang="en-US" sz="4400" b="1" dirty="0"/>
              <a:t>We are building a new way.</a:t>
            </a:r>
          </a:p>
          <a:p>
            <a:pPr algn="ctr"/>
            <a:r>
              <a:rPr lang="en-US" sz="4400" b="1" dirty="0"/>
              <a:t>We are building a new way.</a:t>
            </a:r>
          </a:p>
          <a:p>
            <a:pPr algn="ctr"/>
            <a:r>
              <a:rPr lang="en-US" sz="4400" b="1" dirty="0"/>
              <a:t>We are building a new way,</a:t>
            </a:r>
          </a:p>
          <a:p>
            <a:pPr algn="ctr"/>
            <a:r>
              <a:rPr lang="en-US" sz="4400" b="1" dirty="0"/>
              <a:t>Feeling stronger </a:t>
            </a:r>
            <a:r>
              <a:rPr lang="en-US" sz="4400" b="1" dirty="0" err="1"/>
              <a:t>ev’ry</a:t>
            </a:r>
            <a:r>
              <a:rPr lang="en-US" sz="4400" b="1" dirty="0"/>
              <a:t> day,</a:t>
            </a:r>
          </a:p>
          <a:p>
            <a:pPr algn="ctr"/>
            <a:r>
              <a:rPr lang="en-US" sz="4400" b="1" dirty="0"/>
              <a:t>We are building a new way.</a:t>
            </a:r>
          </a:p>
          <a:p>
            <a:pPr algn="ctr"/>
            <a:endParaRPr lang="en-US" sz="4400" b="1" dirty="0"/>
          </a:p>
          <a:p>
            <a:pPr algn="ctr"/>
            <a:endParaRPr lang="en-US" sz="4400" b="1" dirty="0"/>
          </a:p>
          <a:p>
            <a:pPr algn="ctr"/>
            <a:endParaRPr lang="en-US" sz="4400" b="1" dirty="0"/>
          </a:p>
        </p:txBody>
      </p:sp>
      <p:pic>
        <p:nvPicPr>
          <p:cNvPr id="4" name="Picture 6" descr="UUA_PPT_footer-02.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6056312"/>
            <a:ext cx="9144000"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1"/>
          <p:cNvSpPr txBox="1">
            <a:spLocks/>
          </p:cNvSpPr>
          <p:nvPr/>
        </p:nvSpPr>
        <p:spPr>
          <a:xfrm>
            <a:off x="152400" y="5863431"/>
            <a:ext cx="8382000" cy="1183481"/>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chemeClr val="accent3">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3200" dirty="0"/>
              <a:t>family ministry training</a:t>
            </a:r>
          </a:p>
        </p:txBody>
      </p:sp>
    </p:spTree>
    <p:extLst>
      <p:ext uri="{BB962C8B-B14F-4D97-AF65-F5344CB8AC3E}">
        <p14:creationId xmlns:p14="http://schemas.microsoft.com/office/powerpoint/2010/main" val="3655338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Diagram 25"/>
          <p:cNvGraphicFramePr/>
          <p:nvPr>
            <p:extLst/>
          </p:nvPr>
        </p:nvGraphicFramePr>
        <p:xfrm>
          <a:off x="0" y="76200"/>
          <a:ext cx="9236000" cy="5980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76200" y="76200"/>
            <a:ext cx="8961400" cy="6186309"/>
          </a:xfrm>
          <a:prstGeom prst="rect">
            <a:avLst/>
          </a:prstGeom>
          <a:solidFill>
            <a:schemeClr val="bg1">
              <a:alpha val="81000"/>
            </a:schemeClr>
          </a:solidFill>
        </p:spPr>
        <p:txBody>
          <a:bodyPr wrap="square" rtlCol="0">
            <a:spAutoFit/>
          </a:bodyPr>
          <a:lstStyle/>
          <a:p>
            <a:pPr algn="ctr"/>
            <a:endParaRPr lang="en-US" sz="4400" b="1" dirty="0"/>
          </a:p>
          <a:p>
            <a:pPr algn="ctr"/>
            <a:endParaRPr lang="en-US" sz="4400" b="1" dirty="0"/>
          </a:p>
          <a:p>
            <a:pPr algn="ctr"/>
            <a:r>
              <a:rPr lang="en-US" sz="4400" b="1" dirty="0"/>
              <a:t>We are working to be free.</a:t>
            </a:r>
          </a:p>
          <a:p>
            <a:pPr algn="ctr"/>
            <a:r>
              <a:rPr lang="en-US" sz="4400" b="1" dirty="0"/>
              <a:t>We are working to be free.</a:t>
            </a:r>
          </a:p>
          <a:p>
            <a:pPr algn="ctr"/>
            <a:r>
              <a:rPr lang="en-US" sz="4400" b="1" dirty="0"/>
              <a:t>We are working to be free</a:t>
            </a:r>
          </a:p>
          <a:p>
            <a:pPr algn="ctr"/>
            <a:r>
              <a:rPr lang="en-US" sz="4400" b="1" dirty="0"/>
              <a:t>hate and greed and jealousy.</a:t>
            </a:r>
          </a:p>
          <a:p>
            <a:pPr algn="ctr"/>
            <a:r>
              <a:rPr lang="en-US" sz="4400" b="1" dirty="0"/>
              <a:t>We are working to be free.</a:t>
            </a:r>
          </a:p>
          <a:p>
            <a:pPr algn="ctr"/>
            <a:endParaRPr lang="en-US" sz="4400" b="1" dirty="0"/>
          </a:p>
          <a:p>
            <a:pPr algn="ctr"/>
            <a:endParaRPr lang="en-US" sz="4400" b="1" dirty="0"/>
          </a:p>
        </p:txBody>
      </p:sp>
      <p:pic>
        <p:nvPicPr>
          <p:cNvPr id="4" name="Picture 6" descr="UUA_PPT_footer-02.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6056312"/>
            <a:ext cx="9144000"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1"/>
          <p:cNvSpPr txBox="1">
            <a:spLocks/>
          </p:cNvSpPr>
          <p:nvPr/>
        </p:nvSpPr>
        <p:spPr>
          <a:xfrm>
            <a:off x="152400" y="5863431"/>
            <a:ext cx="8382000" cy="1183481"/>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chemeClr val="accent3">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3200" dirty="0"/>
              <a:t>family ministry training</a:t>
            </a:r>
          </a:p>
        </p:txBody>
      </p:sp>
    </p:spTree>
    <p:extLst>
      <p:ext uri="{BB962C8B-B14F-4D97-AF65-F5344CB8AC3E}">
        <p14:creationId xmlns:p14="http://schemas.microsoft.com/office/powerpoint/2010/main" val="2040850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Diagram 25"/>
          <p:cNvGraphicFramePr/>
          <p:nvPr>
            <p:extLst/>
          </p:nvPr>
        </p:nvGraphicFramePr>
        <p:xfrm>
          <a:off x="0" y="76200"/>
          <a:ext cx="9236000" cy="5980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76200" y="76200"/>
            <a:ext cx="8961400" cy="6186309"/>
          </a:xfrm>
          <a:prstGeom prst="rect">
            <a:avLst/>
          </a:prstGeom>
          <a:solidFill>
            <a:schemeClr val="bg1">
              <a:alpha val="81000"/>
            </a:schemeClr>
          </a:solidFill>
        </p:spPr>
        <p:txBody>
          <a:bodyPr wrap="square" rtlCol="0">
            <a:spAutoFit/>
          </a:bodyPr>
          <a:lstStyle/>
          <a:p>
            <a:pPr algn="ctr"/>
            <a:endParaRPr lang="en-US" sz="4400" b="1" dirty="0"/>
          </a:p>
          <a:p>
            <a:pPr algn="ctr"/>
            <a:endParaRPr lang="en-US" sz="4400" b="1" dirty="0"/>
          </a:p>
          <a:p>
            <a:pPr algn="ctr"/>
            <a:r>
              <a:rPr lang="en-US" sz="4400" b="1" dirty="0"/>
              <a:t>We can feed our every need.</a:t>
            </a:r>
          </a:p>
          <a:p>
            <a:pPr algn="ctr"/>
            <a:r>
              <a:rPr lang="en-US" sz="4400" b="1" dirty="0"/>
              <a:t>We can feed our every need.</a:t>
            </a:r>
          </a:p>
          <a:p>
            <a:pPr algn="ctr"/>
            <a:r>
              <a:rPr lang="en-US" sz="4400" b="1" dirty="0"/>
              <a:t>We can feed our every need.</a:t>
            </a:r>
          </a:p>
          <a:p>
            <a:pPr algn="ctr"/>
            <a:r>
              <a:rPr lang="en-US" sz="4400" b="1" dirty="0"/>
              <a:t>Start with love, that is the seed.</a:t>
            </a:r>
          </a:p>
          <a:p>
            <a:pPr algn="ctr"/>
            <a:r>
              <a:rPr lang="en-US" sz="4400" b="1" dirty="0"/>
              <a:t>We can feed our every need.</a:t>
            </a:r>
          </a:p>
          <a:p>
            <a:pPr algn="ctr"/>
            <a:endParaRPr lang="en-US" sz="4400" b="1" dirty="0"/>
          </a:p>
          <a:p>
            <a:pPr algn="ctr"/>
            <a:endParaRPr lang="en-US" sz="4400" b="1" dirty="0"/>
          </a:p>
        </p:txBody>
      </p:sp>
      <p:pic>
        <p:nvPicPr>
          <p:cNvPr id="4" name="Picture 6" descr="UUA_PPT_footer-02.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6056312"/>
            <a:ext cx="9144000"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1"/>
          <p:cNvSpPr txBox="1">
            <a:spLocks/>
          </p:cNvSpPr>
          <p:nvPr/>
        </p:nvSpPr>
        <p:spPr>
          <a:xfrm>
            <a:off x="152400" y="5863431"/>
            <a:ext cx="8382000" cy="1183481"/>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chemeClr val="accent3">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3200" dirty="0"/>
              <a:t>family ministry training</a:t>
            </a:r>
          </a:p>
        </p:txBody>
      </p:sp>
    </p:spTree>
    <p:extLst>
      <p:ext uri="{BB962C8B-B14F-4D97-AF65-F5344CB8AC3E}">
        <p14:creationId xmlns:p14="http://schemas.microsoft.com/office/powerpoint/2010/main" val="13683864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Diagram 25"/>
          <p:cNvGraphicFramePr/>
          <p:nvPr>
            <p:extLst/>
          </p:nvPr>
        </p:nvGraphicFramePr>
        <p:xfrm>
          <a:off x="0" y="76200"/>
          <a:ext cx="9236000" cy="5980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76200" y="76200"/>
            <a:ext cx="8961400" cy="6186309"/>
          </a:xfrm>
          <a:prstGeom prst="rect">
            <a:avLst/>
          </a:prstGeom>
          <a:solidFill>
            <a:schemeClr val="bg1">
              <a:alpha val="81000"/>
            </a:schemeClr>
          </a:solidFill>
        </p:spPr>
        <p:txBody>
          <a:bodyPr wrap="square" rtlCol="0">
            <a:spAutoFit/>
          </a:bodyPr>
          <a:lstStyle/>
          <a:p>
            <a:pPr algn="ctr"/>
            <a:endParaRPr lang="en-US" sz="4400" b="1" dirty="0"/>
          </a:p>
          <a:p>
            <a:pPr algn="ctr"/>
            <a:endParaRPr lang="en-US" sz="4400" b="1" dirty="0"/>
          </a:p>
          <a:p>
            <a:pPr algn="ctr"/>
            <a:r>
              <a:rPr lang="en-US" sz="4400" b="1" dirty="0"/>
              <a:t>Peace and freedom is our cry.</a:t>
            </a:r>
          </a:p>
          <a:p>
            <a:pPr algn="ctr"/>
            <a:r>
              <a:rPr lang="en-US" sz="4400" b="1" dirty="0"/>
              <a:t>Peace and freedom is our cry.</a:t>
            </a:r>
          </a:p>
          <a:p>
            <a:pPr algn="ctr"/>
            <a:r>
              <a:rPr lang="en-US" sz="4400" b="1" dirty="0"/>
              <a:t>Peace and freedom is our cry.</a:t>
            </a:r>
          </a:p>
          <a:p>
            <a:pPr algn="ctr"/>
            <a:r>
              <a:rPr lang="en-US" sz="4400" b="1" dirty="0"/>
              <a:t>Without these this world will die.</a:t>
            </a:r>
          </a:p>
          <a:p>
            <a:pPr algn="ctr"/>
            <a:r>
              <a:rPr lang="en-US" sz="4400" b="1" dirty="0"/>
              <a:t>Peace and freedom is our cry.</a:t>
            </a:r>
          </a:p>
          <a:p>
            <a:pPr algn="ctr"/>
            <a:endParaRPr lang="en-US" sz="4400" b="1" dirty="0"/>
          </a:p>
          <a:p>
            <a:pPr algn="ctr"/>
            <a:endParaRPr lang="en-US" sz="4400" b="1" dirty="0"/>
          </a:p>
        </p:txBody>
      </p:sp>
      <p:pic>
        <p:nvPicPr>
          <p:cNvPr id="4" name="Picture 6" descr="UUA_PPT_footer-02.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6056312"/>
            <a:ext cx="9144000"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1"/>
          <p:cNvSpPr txBox="1">
            <a:spLocks/>
          </p:cNvSpPr>
          <p:nvPr/>
        </p:nvSpPr>
        <p:spPr>
          <a:xfrm>
            <a:off x="152400" y="5863431"/>
            <a:ext cx="8382000" cy="1183481"/>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chemeClr val="accent3">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3200" dirty="0"/>
              <a:t>family ministry training</a:t>
            </a:r>
          </a:p>
        </p:txBody>
      </p:sp>
    </p:spTree>
    <p:extLst>
      <p:ext uri="{BB962C8B-B14F-4D97-AF65-F5344CB8AC3E}">
        <p14:creationId xmlns:p14="http://schemas.microsoft.com/office/powerpoint/2010/main" val="1487590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Diagram 25"/>
          <p:cNvGraphicFramePr/>
          <p:nvPr>
            <p:extLst/>
          </p:nvPr>
        </p:nvGraphicFramePr>
        <p:xfrm>
          <a:off x="0" y="76200"/>
          <a:ext cx="9236000" cy="5980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76200" y="76200"/>
            <a:ext cx="8961400" cy="6509474"/>
          </a:xfrm>
          <a:prstGeom prst="rect">
            <a:avLst/>
          </a:prstGeom>
          <a:solidFill>
            <a:schemeClr val="bg1">
              <a:alpha val="81000"/>
            </a:schemeClr>
          </a:solidFill>
        </p:spPr>
        <p:txBody>
          <a:bodyPr wrap="square" rtlCol="0">
            <a:spAutoFit/>
          </a:bodyPr>
          <a:lstStyle/>
          <a:p>
            <a:pPr algn="ctr">
              <a:spcBef>
                <a:spcPts val="1200"/>
              </a:spcBef>
            </a:pPr>
            <a:endParaRPr lang="en-US" sz="1100" b="1" dirty="0"/>
          </a:p>
          <a:p>
            <a:pPr algn="ctr">
              <a:spcBef>
                <a:spcPts val="1200"/>
              </a:spcBef>
            </a:pPr>
            <a:r>
              <a:rPr lang="en-US" sz="4400" b="1" dirty="0"/>
              <a:t>Here we have gathered,</a:t>
            </a:r>
          </a:p>
          <a:p>
            <a:pPr algn="ctr"/>
            <a:r>
              <a:rPr lang="en-US" sz="4400" b="1" dirty="0"/>
              <a:t>Gathered side by side;</a:t>
            </a:r>
          </a:p>
          <a:p>
            <a:pPr algn="ctr"/>
            <a:r>
              <a:rPr lang="en-US" sz="4400" b="1" dirty="0"/>
              <a:t>Circle of kinship,</a:t>
            </a:r>
          </a:p>
          <a:p>
            <a:pPr algn="ctr"/>
            <a:r>
              <a:rPr lang="en-US" sz="4400" b="1" dirty="0"/>
              <a:t>Come and step inside!</a:t>
            </a:r>
          </a:p>
          <a:p>
            <a:pPr algn="ctr"/>
            <a:r>
              <a:rPr lang="en-US" sz="4400" b="1" dirty="0"/>
              <a:t>May all who seek here </a:t>
            </a:r>
          </a:p>
          <a:p>
            <a:pPr algn="ctr"/>
            <a:r>
              <a:rPr lang="en-US" sz="4400" b="1" dirty="0"/>
              <a:t>find a kindly word; </a:t>
            </a:r>
          </a:p>
          <a:p>
            <a:pPr algn="ctr"/>
            <a:r>
              <a:rPr lang="en-US" sz="4400" b="1" dirty="0"/>
              <a:t>may all who speak here </a:t>
            </a:r>
          </a:p>
          <a:p>
            <a:pPr algn="ctr"/>
            <a:r>
              <a:rPr lang="en-US" sz="4400" b="1" dirty="0"/>
              <a:t>feel they have been heard.</a:t>
            </a:r>
          </a:p>
          <a:p>
            <a:pPr algn="ctr"/>
            <a:endParaRPr lang="en-US" sz="4400" dirty="0"/>
          </a:p>
        </p:txBody>
      </p:sp>
      <p:pic>
        <p:nvPicPr>
          <p:cNvPr id="4" name="Picture 6" descr="UUA_PPT_footer-02.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6056312"/>
            <a:ext cx="9144000"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1"/>
          <p:cNvSpPr txBox="1">
            <a:spLocks/>
          </p:cNvSpPr>
          <p:nvPr/>
        </p:nvSpPr>
        <p:spPr>
          <a:xfrm>
            <a:off x="152400" y="5863431"/>
            <a:ext cx="8382000" cy="1183481"/>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chemeClr val="accent3">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3200" dirty="0"/>
              <a:t>family ministry training</a:t>
            </a:r>
          </a:p>
        </p:txBody>
      </p:sp>
    </p:spTree>
    <p:extLst>
      <p:ext uri="{BB962C8B-B14F-4D97-AF65-F5344CB8AC3E}">
        <p14:creationId xmlns:p14="http://schemas.microsoft.com/office/powerpoint/2010/main" val="3254604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Diagram 25"/>
          <p:cNvGraphicFramePr/>
          <p:nvPr>
            <p:extLst/>
          </p:nvPr>
        </p:nvGraphicFramePr>
        <p:xfrm>
          <a:off x="0" y="76200"/>
          <a:ext cx="9236000" cy="5980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76200" y="76200"/>
            <a:ext cx="8961400" cy="7540526"/>
          </a:xfrm>
          <a:prstGeom prst="rect">
            <a:avLst/>
          </a:prstGeom>
          <a:solidFill>
            <a:schemeClr val="bg1">
              <a:alpha val="81000"/>
            </a:schemeClr>
          </a:solidFill>
        </p:spPr>
        <p:txBody>
          <a:bodyPr wrap="square" rtlCol="0">
            <a:spAutoFit/>
          </a:bodyPr>
          <a:lstStyle/>
          <a:p>
            <a:pPr algn="ctr"/>
            <a:endParaRPr lang="en-US" sz="4400" b="1" dirty="0"/>
          </a:p>
          <a:p>
            <a:pPr algn="ctr"/>
            <a:endParaRPr lang="en-US" sz="4400" b="1" dirty="0"/>
          </a:p>
          <a:p>
            <a:pPr algn="ctr"/>
            <a:endParaRPr lang="en-US" sz="4400" b="1" dirty="0"/>
          </a:p>
          <a:p>
            <a:pPr algn="ctr"/>
            <a:r>
              <a:rPr lang="en-US" sz="4400" b="1" dirty="0"/>
              <a:t>Sing now together</a:t>
            </a:r>
          </a:p>
          <a:p>
            <a:pPr algn="ctr"/>
            <a:r>
              <a:rPr lang="en-US" sz="4400" b="1" dirty="0"/>
              <a:t>This, our heart’s own song.</a:t>
            </a:r>
          </a:p>
          <a:p>
            <a:pPr algn="ctr"/>
            <a:endParaRPr lang="en-US" sz="4400" b="1" dirty="0"/>
          </a:p>
          <a:p>
            <a:pPr algn="ctr"/>
            <a:endParaRPr lang="en-US" sz="4400" b="1" dirty="0"/>
          </a:p>
          <a:p>
            <a:pPr algn="ctr"/>
            <a:endParaRPr lang="en-US" sz="4400" b="1" dirty="0"/>
          </a:p>
          <a:p>
            <a:pPr algn="ctr"/>
            <a:endParaRPr lang="en-US" sz="4400" b="1" dirty="0"/>
          </a:p>
          <a:p>
            <a:pPr algn="ctr"/>
            <a:endParaRPr lang="en-US" sz="4400" b="1" dirty="0"/>
          </a:p>
          <a:p>
            <a:pPr algn="ctr"/>
            <a:endParaRPr lang="en-US" sz="4400" dirty="0"/>
          </a:p>
        </p:txBody>
      </p:sp>
      <p:pic>
        <p:nvPicPr>
          <p:cNvPr id="4" name="Picture 6" descr="UUA_PPT_footer-02.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6056312"/>
            <a:ext cx="9144000"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1"/>
          <p:cNvSpPr txBox="1">
            <a:spLocks/>
          </p:cNvSpPr>
          <p:nvPr/>
        </p:nvSpPr>
        <p:spPr>
          <a:xfrm>
            <a:off x="152400" y="5863431"/>
            <a:ext cx="8382000" cy="1183481"/>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chemeClr val="accent3">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3200" dirty="0"/>
              <a:t>family ministry training</a:t>
            </a:r>
          </a:p>
        </p:txBody>
      </p:sp>
    </p:spTree>
    <p:extLst>
      <p:ext uri="{BB962C8B-B14F-4D97-AF65-F5344CB8AC3E}">
        <p14:creationId xmlns:p14="http://schemas.microsoft.com/office/powerpoint/2010/main" val="3923305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Diagram 25"/>
          <p:cNvGraphicFramePr/>
          <p:nvPr>
            <p:extLst/>
          </p:nvPr>
        </p:nvGraphicFramePr>
        <p:xfrm>
          <a:off x="0" y="76200"/>
          <a:ext cx="9236000" cy="5980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76200" y="76200"/>
            <a:ext cx="8961400" cy="6509474"/>
          </a:xfrm>
          <a:prstGeom prst="rect">
            <a:avLst/>
          </a:prstGeom>
          <a:solidFill>
            <a:schemeClr val="bg1">
              <a:alpha val="81000"/>
            </a:schemeClr>
          </a:solidFill>
        </p:spPr>
        <p:txBody>
          <a:bodyPr wrap="square" rtlCol="0">
            <a:spAutoFit/>
          </a:bodyPr>
          <a:lstStyle/>
          <a:p>
            <a:pPr algn="ctr"/>
            <a:endParaRPr lang="en-US" sz="1100" b="1" dirty="0"/>
          </a:p>
          <a:p>
            <a:pPr algn="ctr">
              <a:spcBef>
                <a:spcPts val="1200"/>
              </a:spcBef>
            </a:pPr>
            <a:r>
              <a:rPr lang="en-US" sz="4400" b="1" dirty="0"/>
              <a:t>Life has its battles,</a:t>
            </a:r>
          </a:p>
          <a:p>
            <a:pPr algn="ctr"/>
            <a:r>
              <a:rPr lang="en-US" sz="4400" b="1" dirty="0"/>
              <a:t>Sorrow, and regret;</a:t>
            </a:r>
          </a:p>
          <a:p>
            <a:pPr algn="ctr"/>
            <a:r>
              <a:rPr lang="en-US" sz="4400" b="1" dirty="0"/>
              <a:t>But in the shadows,</a:t>
            </a:r>
          </a:p>
          <a:p>
            <a:pPr algn="ctr"/>
            <a:r>
              <a:rPr lang="en-US" sz="4400" b="1" dirty="0"/>
              <a:t>Let us not forget:</a:t>
            </a:r>
          </a:p>
          <a:p>
            <a:pPr algn="ctr"/>
            <a:r>
              <a:rPr lang="en-US" sz="4400" b="1" dirty="0"/>
              <a:t>We who now gather</a:t>
            </a:r>
          </a:p>
          <a:p>
            <a:pPr algn="ctr"/>
            <a:r>
              <a:rPr lang="en-US" sz="4400" b="1" dirty="0"/>
              <a:t>Know each other’s pain;</a:t>
            </a:r>
          </a:p>
          <a:p>
            <a:pPr algn="ctr"/>
            <a:r>
              <a:rPr lang="en-US" sz="4400" b="1" dirty="0"/>
              <a:t>Kindness can heal us;</a:t>
            </a:r>
          </a:p>
          <a:p>
            <a:pPr algn="ctr"/>
            <a:r>
              <a:rPr lang="en-US" sz="4400" b="1" dirty="0"/>
              <a:t>As we give, we gain.</a:t>
            </a:r>
          </a:p>
          <a:p>
            <a:pPr algn="ctr"/>
            <a:endParaRPr lang="en-US" sz="4400" dirty="0"/>
          </a:p>
        </p:txBody>
      </p:sp>
      <p:pic>
        <p:nvPicPr>
          <p:cNvPr id="4" name="Picture 6" descr="UUA_PPT_footer-02.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6056312"/>
            <a:ext cx="9144000"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1"/>
          <p:cNvSpPr txBox="1">
            <a:spLocks/>
          </p:cNvSpPr>
          <p:nvPr/>
        </p:nvSpPr>
        <p:spPr>
          <a:xfrm>
            <a:off x="152400" y="5863431"/>
            <a:ext cx="8382000" cy="1183481"/>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chemeClr val="accent3">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3200" dirty="0"/>
              <a:t>family ministry training</a:t>
            </a:r>
          </a:p>
        </p:txBody>
      </p:sp>
    </p:spTree>
    <p:extLst>
      <p:ext uri="{BB962C8B-B14F-4D97-AF65-F5344CB8AC3E}">
        <p14:creationId xmlns:p14="http://schemas.microsoft.com/office/powerpoint/2010/main" val="1281152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Diagram 25"/>
          <p:cNvGraphicFramePr/>
          <p:nvPr>
            <p:extLst/>
          </p:nvPr>
        </p:nvGraphicFramePr>
        <p:xfrm>
          <a:off x="0" y="76200"/>
          <a:ext cx="9236000" cy="5980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76200" y="76200"/>
            <a:ext cx="8961400" cy="7540526"/>
          </a:xfrm>
          <a:prstGeom prst="rect">
            <a:avLst/>
          </a:prstGeom>
          <a:solidFill>
            <a:schemeClr val="bg1">
              <a:alpha val="81000"/>
            </a:schemeClr>
          </a:solidFill>
        </p:spPr>
        <p:txBody>
          <a:bodyPr wrap="square" rtlCol="0">
            <a:spAutoFit/>
          </a:bodyPr>
          <a:lstStyle/>
          <a:p>
            <a:pPr algn="ctr"/>
            <a:endParaRPr lang="en-US" sz="4400" b="1" dirty="0"/>
          </a:p>
          <a:p>
            <a:pPr algn="ctr"/>
            <a:endParaRPr lang="en-US" sz="4400" b="1" dirty="0"/>
          </a:p>
          <a:p>
            <a:pPr algn="ctr"/>
            <a:endParaRPr lang="en-US" sz="4400" b="1" dirty="0"/>
          </a:p>
          <a:p>
            <a:pPr algn="ctr"/>
            <a:r>
              <a:rPr lang="en-US" sz="4400" b="1" dirty="0"/>
              <a:t>Sing now in friendship</a:t>
            </a:r>
          </a:p>
          <a:p>
            <a:pPr algn="ctr"/>
            <a:r>
              <a:rPr lang="en-US" sz="4400" b="1" dirty="0"/>
              <a:t>This, our heart’s own song.</a:t>
            </a:r>
          </a:p>
          <a:p>
            <a:pPr algn="ctr"/>
            <a:endParaRPr lang="en-US" sz="4400" b="1" dirty="0"/>
          </a:p>
          <a:p>
            <a:pPr algn="ctr"/>
            <a:endParaRPr lang="en-US" sz="4400" b="1" dirty="0"/>
          </a:p>
          <a:p>
            <a:pPr algn="ctr"/>
            <a:endParaRPr lang="en-US" sz="4400" b="1" dirty="0"/>
          </a:p>
          <a:p>
            <a:pPr algn="ctr"/>
            <a:endParaRPr lang="en-US" sz="4400" b="1" dirty="0"/>
          </a:p>
          <a:p>
            <a:pPr algn="ctr"/>
            <a:endParaRPr lang="en-US" sz="4400" b="1" dirty="0"/>
          </a:p>
          <a:p>
            <a:pPr algn="ctr"/>
            <a:endParaRPr lang="en-US" sz="4400" dirty="0"/>
          </a:p>
        </p:txBody>
      </p:sp>
      <p:pic>
        <p:nvPicPr>
          <p:cNvPr id="4" name="Picture 6" descr="UUA_PPT_footer-02.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6056312"/>
            <a:ext cx="9144000"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1"/>
          <p:cNvSpPr txBox="1">
            <a:spLocks/>
          </p:cNvSpPr>
          <p:nvPr/>
        </p:nvSpPr>
        <p:spPr>
          <a:xfrm>
            <a:off x="152400" y="5863431"/>
            <a:ext cx="8382000" cy="1183481"/>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chemeClr val="accent3">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3200" dirty="0"/>
              <a:t>family ministry training</a:t>
            </a:r>
          </a:p>
        </p:txBody>
      </p:sp>
    </p:spTree>
    <p:extLst>
      <p:ext uri="{BB962C8B-B14F-4D97-AF65-F5344CB8AC3E}">
        <p14:creationId xmlns:p14="http://schemas.microsoft.com/office/powerpoint/2010/main" val="219426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4400" y="609600"/>
            <a:ext cx="7315200" cy="5478423"/>
          </a:xfrm>
          <a:prstGeom prst="rect">
            <a:avLst/>
          </a:prstGeom>
          <a:noFill/>
        </p:spPr>
        <p:txBody>
          <a:bodyPr wrap="square" rtlCol="0">
            <a:spAutoFit/>
          </a:bodyPr>
          <a:lstStyle/>
          <a:p>
            <a:r>
              <a:rPr lang="en-US" sz="6600" b="1" dirty="0">
                <a:solidFill>
                  <a:schemeClr val="accent5"/>
                </a:solidFill>
              </a:rPr>
              <a:t>Introductions</a:t>
            </a:r>
          </a:p>
          <a:p>
            <a:pPr algn="ctr"/>
            <a:endParaRPr lang="en-US" sz="2000" b="1" dirty="0"/>
          </a:p>
          <a:p>
            <a:r>
              <a:rPr lang="en-US" sz="4000" b="1" dirty="0"/>
              <a:t>I’m ___________</a:t>
            </a:r>
            <a:br>
              <a:rPr lang="en-US" sz="4800" b="1" dirty="0"/>
            </a:br>
            <a:br>
              <a:rPr lang="en-US" sz="1200" b="1" dirty="0"/>
            </a:br>
            <a:r>
              <a:rPr lang="en-US" sz="4000" b="1" dirty="0"/>
              <a:t>from ______________</a:t>
            </a:r>
            <a:br>
              <a:rPr lang="en-US" sz="4800" b="1" dirty="0"/>
            </a:br>
            <a:endParaRPr lang="en-US" sz="1200" b="1" dirty="0"/>
          </a:p>
          <a:p>
            <a:r>
              <a:rPr lang="en-US" sz="4000" b="1" dirty="0"/>
              <a:t>where I ________________</a:t>
            </a:r>
          </a:p>
          <a:p>
            <a:r>
              <a:rPr lang="en-US" sz="4000" b="1" dirty="0"/>
              <a:t>And the object I brought represents family because ______</a:t>
            </a:r>
            <a:endParaRPr lang="en-US" sz="2800" b="1" dirty="0"/>
          </a:p>
          <a:p>
            <a:endParaRPr lang="en-US" sz="2000" b="1" dirty="0"/>
          </a:p>
          <a:p>
            <a:r>
              <a:rPr lang="en-US" sz="2000" b="1" dirty="0"/>
              <a:t>After you speak, please place your object on the altar.</a:t>
            </a:r>
            <a:endParaRPr lang="en-US" sz="3200" dirty="0"/>
          </a:p>
        </p:txBody>
      </p:sp>
      <p:pic>
        <p:nvPicPr>
          <p:cNvPr id="4" name="Picture 6" descr="UUA_PPT_footer-0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056312"/>
            <a:ext cx="9144000"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1"/>
          <p:cNvSpPr txBox="1">
            <a:spLocks/>
          </p:cNvSpPr>
          <p:nvPr/>
        </p:nvSpPr>
        <p:spPr>
          <a:xfrm>
            <a:off x="152400" y="5863431"/>
            <a:ext cx="8382000" cy="1183481"/>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chemeClr val="accent3">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3200" dirty="0"/>
              <a:t>family ministry training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304800"/>
            <a:ext cx="2114550" cy="2819400"/>
          </a:xfrm>
          <a:prstGeom prst="rect">
            <a:avLst/>
          </a:prstGeom>
        </p:spPr>
      </p:pic>
    </p:spTree>
    <p:extLst>
      <p:ext uri="{BB962C8B-B14F-4D97-AF65-F5344CB8AC3E}">
        <p14:creationId xmlns:p14="http://schemas.microsoft.com/office/powerpoint/2010/main" val="1653943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609600"/>
            <a:ext cx="7848600" cy="1754326"/>
          </a:xfrm>
          <a:prstGeom prst="rect">
            <a:avLst/>
          </a:prstGeom>
          <a:noFill/>
        </p:spPr>
        <p:txBody>
          <a:bodyPr wrap="square" rtlCol="0">
            <a:spAutoFit/>
          </a:bodyPr>
          <a:lstStyle/>
          <a:p>
            <a:r>
              <a:rPr lang="en-US" sz="5400" b="1" dirty="0">
                <a:solidFill>
                  <a:schemeClr val="accent5"/>
                </a:solidFill>
              </a:rPr>
              <a:t>Reviewing our agenda</a:t>
            </a:r>
          </a:p>
          <a:p>
            <a:r>
              <a:rPr lang="en-US" sz="5400" b="1" dirty="0">
                <a:solidFill>
                  <a:schemeClr val="accent5"/>
                </a:solidFill>
              </a:rPr>
              <a:t>and attending to logistics.</a:t>
            </a:r>
          </a:p>
        </p:txBody>
      </p:sp>
      <p:pic>
        <p:nvPicPr>
          <p:cNvPr id="4" name="Picture 6" descr="UUA_PPT_footer-0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056312"/>
            <a:ext cx="9144000"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1"/>
          <p:cNvSpPr txBox="1">
            <a:spLocks/>
          </p:cNvSpPr>
          <p:nvPr/>
        </p:nvSpPr>
        <p:spPr>
          <a:xfrm>
            <a:off x="152400" y="5863431"/>
            <a:ext cx="8382000" cy="1183481"/>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chemeClr val="accent3">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3200" dirty="0"/>
              <a:t>family ministry training</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2361829"/>
            <a:ext cx="3733800" cy="3733800"/>
          </a:xfrm>
          <a:prstGeom prst="rect">
            <a:avLst/>
          </a:prstGeom>
        </p:spPr>
      </p:pic>
    </p:spTree>
    <p:extLst>
      <p:ext uri="{BB962C8B-B14F-4D97-AF65-F5344CB8AC3E}">
        <p14:creationId xmlns:p14="http://schemas.microsoft.com/office/powerpoint/2010/main" val="2252404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4400" y="609600"/>
            <a:ext cx="7315200" cy="4924425"/>
          </a:xfrm>
          <a:prstGeom prst="rect">
            <a:avLst/>
          </a:prstGeom>
          <a:noFill/>
        </p:spPr>
        <p:txBody>
          <a:bodyPr wrap="square" rtlCol="0">
            <a:spAutoFit/>
          </a:bodyPr>
          <a:lstStyle/>
          <a:p>
            <a:pPr algn="ctr"/>
            <a:r>
              <a:rPr lang="en-US" sz="5400" b="1" dirty="0">
                <a:solidFill>
                  <a:schemeClr val="accent5"/>
                </a:solidFill>
              </a:rPr>
              <a:t>Creating Our Covenant</a:t>
            </a:r>
          </a:p>
          <a:p>
            <a:pPr algn="ctr"/>
            <a:endParaRPr lang="en-US" sz="2000" b="1" dirty="0"/>
          </a:p>
          <a:p>
            <a:pPr lvl="0" eaLnBrk="0" fontAlgn="base" hangingPunct="0">
              <a:spcBef>
                <a:spcPct val="0"/>
              </a:spcBef>
              <a:spcAft>
                <a:spcPct val="0"/>
              </a:spcAft>
            </a:pPr>
            <a:r>
              <a:rPr lang="en-US" altLang="en-US" sz="2400" i="1" dirty="0">
                <a:solidFill>
                  <a:srgbClr val="000000"/>
                </a:solidFill>
                <a:ea typeface="Cambria" panose="02040503050406030204" pitchFamily="18" charset="0"/>
                <a:cs typeface="Times New Roman" panose="02020603050405020304" pitchFamily="18" charset="0"/>
              </a:rPr>
              <a:t>Our Unitarian Universalist tradition is covenantal, meaning that </a:t>
            </a:r>
            <a:r>
              <a:rPr lang="en-US" altLang="en-US" sz="2400" i="1" dirty="0">
                <a:ea typeface="Cambria" panose="02040503050406030204" pitchFamily="18" charset="0"/>
                <a:cs typeface="Times New Roman" panose="02020603050405020304" pitchFamily="18" charset="0"/>
              </a:rPr>
              <a:t>what</a:t>
            </a:r>
            <a:r>
              <a:rPr lang="en-US" altLang="en-US" sz="2400" i="1" dirty="0">
                <a:solidFill>
                  <a:srgbClr val="008080"/>
                </a:solidFill>
                <a:ea typeface="Cambria" panose="02040503050406030204" pitchFamily="18" charset="0"/>
                <a:cs typeface="Times New Roman" panose="02020603050405020304" pitchFamily="18" charset="0"/>
              </a:rPr>
              <a:t> </a:t>
            </a:r>
            <a:r>
              <a:rPr lang="en-US" altLang="en-US" sz="2400" i="1" dirty="0">
                <a:solidFill>
                  <a:srgbClr val="000000"/>
                </a:solidFill>
                <a:ea typeface="Cambria" panose="02040503050406030204" pitchFamily="18" charset="0"/>
                <a:cs typeface="Times New Roman" panose="02020603050405020304" pitchFamily="18" charset="0"/>
              </a:rPr>
              <a:t>holds us together are the promises we make to one another. </a:t>
            </a:r>
            <a:r>
              <a:rPr lang="en-US" altLang="en-US" sz="2400" i="1" dirty="0">
                <a:ea typeface="Cambria" panose="02040503050406030204" pitchFamily="18" charset="0"/>
                <a:cs typeface="Times New Roman" panose="02020603050405020304" pitchFamily="18" charset="0"/>
              </a:rPr>
              <a:t>Unitarian Universalist lay leader Walter </a:t>
            </a:r>
            <a:r>
              <a:rPr lang="en-US" altLang="en-US" sz="2400" i="1" dirty="0" err="1">
                <a:ea typeface="Cambria" panose="02040503050406030204" pitchFamily="18" charset="0"/>
                <a:cs typeface="Times New Roman" panose="02020603050405020304" pitchFamily="18" charset="0"/>
              </a:rPr>
              <a:t>Herz</a:t>
            </a:r>
            <a:r>
              <a:rPr lang="en-US" altLang="en-US" sz="2400" i="1" dirty="0">
                <a:ea typeface="Cambria" panose="02040503050406030204" pitchFamily="18" charset="0"/>
                <a:cs typeface="Times New Roman" panose="02020603050405020304" pitchFamily="18" charset="0"/>
              </a:rPr>
              <a:t> offers this definition of a covenant: “the common understandings, agreements, and promises made, one to another, that define our mutual obligations and commitments to each other as we try to live our faith and vision.” As we form our Unitarian Universalist learning community, let us establish our covenant, one with another.</a:t>
            </a:r>
            <a:endParaRPr lang="en-US" altLang="en-US" sz="3600" i="1" dirty="0"/>
          </a:p>
        </p:txBody>
      </p:sp>
      <p:pic>
        <p:nvPicPr>
          <p:cNvPr id="4" name="Picture 6" descr="UUA_PPT_footer-0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056312"/>
            <a:ext cx="9144000"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1"/>
          <p:cNvSpPr txBox="1">
            <a:spLocks/>
          </p:cNvSpPr>
          <p:nvPr/>
        </p:nvSpPr>
        <p:spPr>
          <a:xfrm>
            <a:off x="152400" y="5863431"/>
            <a:ext cx="8382000" cy="1183481"/>
          </a:xfrm>
          <a:prstGeom prst="rect">
            <a:avLst/>
          </a:prstGeom>
        </p:spPr>
        <p:txBody>
          <a:bodyPr vert="horz" lIns="91440" tIns="45720" rIns="91440" bIns="45720" rtlCol="0" anchor="ctr"/>
          <a:lstStyle>
            <a:defPPr>
              <a:defRPr lang="en-US"/>
            </a:defPPr>
            <a:lvl1pPr marL="0" algn="r" defTabSz="914400" rtl="0" eaLnBrk="1" latinLnBrk="0" hangingPunct="1">
              <a:defRPr sz="2800" b="1" kern="1200">
                <a:solidFill>
                  <a:schemeClr val="accent3">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3200" dirty="0"/>
              <a:t>family ministry training</a:t>
            </a:r>
          </a:p>
        </p:txBody>
      </p:sp>
    </p:spTree>
    <p:extLst>
      <p:ext uri="{BB962C8B-B14F-4D97-AF65-F5344CB8AC3E}">
        <p14:creationId xmlns:p14="http://schemas.microsoft.com/office/powerpoint/2010/main" val="2552786660"/>
      </p:ext>
    </p:extLst>
  </p:cSld>
  <p:clrMapOvr>
    <a:masterClrMapping/>
  </p:clrMapOvr>
</p:sld>
</file>

<file path=ppt/theme/theme1.xml><?xml version="1.0" encoding="utf-8"?>
<a:theme xmlns:a="http://schemas.openxmlformats.org/drawingml/2006/main" name="Office Theme">
  <a:themeElements>
    <a:clrScheme name="UUA Brand">
      <a:dk1>
        <a:sysClr val="windowText" lastClr="000000"/>
      </a:dk1>
      <a:lt1>
        <a:sysClr val="window" lastClr="FFFFFF"/>
      </a:lt1>
      <a:dk2>
        <a:srgbClr val="AB1B42"/>
      </a:dk2>
      <a:lt2>
        <a:srgbClr val="EEECE1"/>
      </a:lt2>
      <a:accent1>
        <a:srgbClr val="00ACCD"/>
      </a:accent1>
      <a:accent2>
        <a:srgbClr val="58595B"/>
      </a:accent2>
      <a:accent3>
        <a:srgbClr val="FEBE10"/>
      </a:accent3>
      <a:accent4>
        <a:srgbClr val="3C3A73"/>
      </a:accent4>
      <a:accent5>
        <a:srgbClr val="EE2E5A"/>
      </a:accent5>
      <a:accent6>
        <a:srgbClr val="A0C33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16731</TotalTime>
  <Words>940</Words>
  <Application>Microsoft Office PowerPoint</Application>
  <PresentationFormat>On-screen Show (4:3)</PresentationFormat>
  <Paragraphs>278</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Cambria</vt:lpstr>
      <vt:lpstr>Times New Roman</vt:lpstr>
      <vt:lpstr>Office Theme</vt:lpstr>
      <vt:lpstr>WELCOME!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Unitarian Universalist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dc:title>
  <dc:creator>Susan Lawrence</dc:creator>
  <cp:lastModifiedBy>Susan Lawrence</cp:lastModifiedBy>
  <cp:revision>187</cp:revision>
  <cp:lastPrinted>2017-05-15T23:03:03Z</cp:lastPrinted>
  <dcterms:created xsi:type="dcterms:W3CDTF">2014-12-01T17:47:46Z</dcterms:created>
  <dcterms:modified xsi:type="dcterms:W3CDTF">2018-05-25T18:07:01Z</dcterms:modified>
</cp:coreProperties>
</file>