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4A4904-678B-4C2A-A49C-686AE9DBA1D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CFADB0-F6A4-478E-86F1-2B698C8D2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uuamp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Igniting Growth Through Professional Membership Ministry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UU Association of Membership Professionals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1981200" cy="4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3728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Testimonials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“Offers consistency”</a:t>
            </a:r>
          </a:p>
          <a:p>
            <a:r>
              <a:rPr lang="en-US" dirty="0" smtClean="0"/>
              <a:t>“A great resource”</a:t>
            </a:r>
          </a:p>
          <a:p>
            <a:r>
              <a:rPr lang="en-US" dirty="0" smtClean="0"/>
              <a:t>“Expands pastoral capacity”</a:t>
            </a:r>
          </a:p>
          <a:p>
            <a:r>
              <a:rPr lang="en-US" dirty="0" smtClean="0"/>
              <a:t>“Without this position, leadership development efforts would be challenging”</a:t>
            </a:r>
          </a:p>
          <a:p>
            <a:r>
              <a:rPr lang="en-US" dirty="0" smtClean="0"/>
              <a:t>“Helps the over-worked ministerial staff be a little less over-worked”</a:t>
            </a:r>
          </a:p>
          <a:p>
            <a:r>
              <a:rPr lang="en-US" dirty="0"/>
              <a:t>“What’s not to love about this position?”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Resources Available to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91778" y="2514600"/>
            <a:ext cx="4803648" cy="2667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www.uuamp.org</a:t>
            </a:r>
            <a:endParaRPr lang="en-US" dirty="0" smtClean="0"/>
          </a:p>
          <a:p>
            <a:r>
              <a:rPr lang="en-US" dirty="0" smtClean="0"/>
              <a:t>UUAMP Informational Sheet</a:t>
            </a:r>
          </a:p>
          <a:p>
            <a:r>
              <a:rPr lang="en-US" dirty="0" smtClean="0"/>
              <a:t>UUAMP Members after this Program</a:t>
            </a:r>
            <a:endParaRPr lang="en-US" dirty="0"/>
          </a:p>
        </p:txBody>
      </p:sp>
      <p:pic>
        <p:nvPicPr>
          <p:cNvPr id="5122" name="Picture 2" descr="http://turningpoint6.org/wp-content/uploads/2014/05/Thank-Y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2949001" cy="22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69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UUAMP History</a:t>
            </a:r>
            <a:endParaRPr lang="en-US" dirty="0"/>
          </a:p>
        </p:txBody>
      </p:sp>
      <p:pic>
        <p:nvPicPr>
          <p:cNvPr id="2050" name="Picture 2" descr="UUA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074025" cy="16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Focus</a:t>
            </a:r>
            <a:endParaRPr lang="en-US" dirty="0"/>
          </a:p>
        </p:txBody>
      </p:sp>
      <p:pic>
        <p:nvPicPr>
          <p:cNvPr id="3074" name="Picture 2" descr="http://ircmentorcollaborative.org/wp-content/uploads/2014/03/webinar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2629"/>
            <a:ext cx="262634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194048" cy="4495800"/>
          </a:xfrm>
        </p:spPr>
        <p:txBody>
          <a:bodyPr/>
          <a:lstStyle/>
          <a:p>
            <a:r>
              <a:rPr lang="en-US" dirty="0" smtClean="0"/>
              <a:t>Continuing Education</a:t>
            </a:r>
          </a:p>
          <a:p>
            <a:pPr lvl="1"/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Book Discussion Groups</a:t>
            </a:r>
          </a:p>
          <a:p>
            <a:pPr lvl="1"/>
            <a:r>
              <a:rPr lang="en-US" dirty="0" smtClean="0"/>
              <a:t>Regional and National Gatherings</a:t>
            </a:r>
          </a:p>
          <a:p>
            <a:r>
              <a:rPr lang="en-US" dirty="0" smtClean="0"/>
              <a:t>Increasing Awareness</a:t>
            </a:r>
          </a:p>
          <a:p>
            <a:r>
              <a:rPr lang="en-US" dirty="0" smtClean="0"/>
              <a:t>Visioning Work for Certification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6" name="Picture 4" descr="http://naturecoast.tv/wp-content/uploads/2013/12/book-group_Nature-coast-t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48" y="4038600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The </a:t>
            </a:r>
            <a:r>
              <a:rPr lang="en-US" sz="3600" dirty="0"/>
              <a:t>UUAMP Mission Statement is to develop and support the ministry of membership through professional development and collaboration.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</a:t>
            </a:r>
            <a:endParaRPr lang="en-US" dirty="0"/>
          </a:p>
        </p:txBody>
      </p:sp>
      <p:pic>
        <p:nvPicPr>
          <p:cNvPr id="4" name="Content Placeholder 3" descr="Araball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47452" y="4126395"/>
            <a:ext cx="3810000" cy="2543175"/>
          </a:xfrm>
        </p:spPr>
      </p:pic>
      <p:pic>
        <p:nvPicPr>
          <p:cNvPr id="5" name="Content Placeholder 3" descr="Ad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167" y="1676400"/>
            <a:ext cx="3328780" cy="4993170"/>
          </a:xfrm>
          <a:prstGeom prst="rect">
            <a:avLst/>
          </a:prstGeom>
        </p:spPr>
      </p:pic>
      <p:pic>
        <p:nvPicPr>
          <p:cNvPr id="6" name="Content Placeholder 3" descr="CCUU work trip.jpg"/>
          <p:cNvPicPr>
            <a:picLocks noChangeAspect="1"/>
          </p:cNvPicPr>
          <p:nvPr/>
        </p:nvPicPr>
        <p:blipFill rotWithShape="1">
          <a:blip r:embed="rId4" cstate="print"/>
          <a:srcRect l="11176" t="10169" b="13560"/>
          <a:stretch/>
        </p:blipFill>
        <p:spPr>
          <a:xfrm>
            <a:off x="3947452" y="1676400"/>
            <a:ext cx="3810000" cy="2453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Out Questions</a:t>
            </a:r>
            <a:endParaRPr lang="en-US" dirty="0"/>
          </a:p>
        </p:txBody>
      </p:sp>
      <p:pic>
        <p:nvPicPr>
          <p:cNvPr id="5" name="Content Placeholder 3" descr="2of3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1765300"/>
            <a:ext cx="3352800" cy="223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600200"/>
            <a:ext cx="4498848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could adding this staff member make the membership experience in your congregation more meaningful?</a:t>
            </a:r>
          </a:p>
          <a:p>
            <a:pPr lvl="0"/>
            <a:r>
              <a:rPr lang="en-US" sz="2400" dirty="0" smtClean="0"/>
              <a:t>How could adding this staff member increase connectivity, engagement and integration?</a:t>
            </a:r>
          </a:p>
          <a:p>
            <a:pPr lvl="0"/>
            <a:r>
              <a:rPr lang="en-US" sz="2400" dirty="0" smtClean="0"/>
              <a:t>What </a:t>
            </a:r>
            <a:r>
              <a:rPr lang="en-US" sz="2400" dirty="0"/>
              <a:t>area does your congregation most need professional membership ministry?</a:t>
            </a:r>
          </a:p>
          <a:p>
            <a:pPr lvl="0"/>
            <a:endParaRPr lang="en-US" dirty="0"/>
          </a:p>
        </p:txBody>
      </p:sp>
      <p:pic>
        <p:nvPicPr>
          <p:cNvPr id="7" name="Content Placeholder 3" descr="pet serv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649" y="4160044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Professional Manual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9835" r="1373" b="8198"/>
          <a:stretch/>
        </p:blipFill>
        <p:spPr>
          <a:xfrm>
            <a:off x="612648" y="1752600"/>
            <a:ext cx="8068513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pic>
        <p:nvPicPr>
          <p:cNvPr id="4" name="Content Placeholder 3" descr="IMG_30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7859" y="1828800"/>
            <a:ext cx="3163409" cy="2107981"/>
          </a:xfrm>
        </p:spPr>
      </p:pic>
      <p:pic>
        <p:nvPicPr>
          <p:cNvPr id="6" name="Content Placeholder 3" descr="Young Adults_IMG_041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59" y="4267200"/>
            <a:ext cx="3163409" cy="193690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2514600"/>
            <a:ext cx="4498848" cy="3886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800" dirty="0" smtClean="0"/>
              <a:t>Vision </a:t>
            </a:r>
          </a:p>
          <a:p>
            <a:pPr lvl="0"/>
            <a:r>
              <a:rPr lang="en-US" sz="4800" dirty="0" smtClean="0"/>
              <a:t>Priorities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Title?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2133600"/>
            <a:ext cx="4498848" cy="4267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Membership Coordinator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Membership Director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Director of Congregational Life</a:t>
            </a:r>
            <a:endParaRPr lang="en-US" dirty="0"/>
          </a:p>
        </p:txBody>
      </p:sp>
      <p:pic>
        <p:nvPicPr>
          <p:cNvPr id="6" name="Content Placeholder 3" descr="dreamcatcher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9" y="1752600"/>
            <a:ext cx="3044952" cy="2274316"/>
          </a:xfrm>
          <a:prstGeom prst="rect">
            <a:avLst/>
          </a:prstGeom>
        </p:spPr>
      </p:pic>
      <p:pic>
        <p:nvPicPr>
          <p:cNvPr id="7" name="Content Placeholder 3" descr="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648" y="4356610"/>
            <a:ext cx="3044953" cy="20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9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277</TotalTime>
  <Words>175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Igniting Growth Through Professional Membership Ministry</vt:lpstr>
      <vt:lpstr>UUAMP History</vt:lpstr>
      <vt:lpstr>Areas of Focus</vt:lpstr>
      <vt:lpstr>Mission Statement</vt:lpstr>
      <vt:lpstr>Stories</vt:lpstr>
      <vt:lpstr>Break Out Questions</vt:lpstr>
      <vt:lpstr>Membership Professional Manual</vt:lpstr>
      <vt:lpstr>First Steps</vt:lpstr>
      <vt:lpstr>What’s in a Title?</vt:lpstr>
      <vt:lpstr>Testimonials</vt:lpstr>
      <vt:lpstr>Free Resources Available to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Igniting Growth Through Professional Membership Ministry</dc:title>
  <dc:creator>FVUUF Membership</dc:creator>
  <cp:lastModifiedBy>FVUUF Membership</cp:lastModifiedBy>
  <cp:revision>18</cp:revision>
  <dcterms:created xsi:type="dcterms:W3CDTF">2014-04-25T17:27:36Z</dcterms:created>
  <dcterms:modified xsi:type="dcterms:W3CDTF">2015-04-08T14:35:13Z</dcterms:modified>
</cp:coreProperties>
</file>